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Amatic SC"/>
      <p:regular r:id="rId7"/>
      <p:bold r:id="rId8"/>
    </p:embeddedFont>
    <p:embeddedFont>
      <p:font typeface="Source Code Pro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SourceCodePro-bold.fntdata"/><Relationship Id="rId9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 amt="69000"/>
          </a:blip>
          <a:stretch>
            <a:fillRect/>
          </a:stretch>
        </p:blipFill>
        <p:spPr>
          <a:xfrm>
            <a:off x="25" y="0"/>
            <a:ext cx="9144000" cy="34226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type="ctrTitle"/>
          </p:nvPr>
        </p:nvSpPr>
        <p:spPr>
          <a:xfrm>
            <a:off x="445925" y="3657600"/>
            <a:ext cx="8520600" cy="138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>
                <a:solidFill>
                  <a:srgbClr val="0000FF"/>
                </a:solidFill>
              </a:rPr>
              <a:t>Christian Communities of Faith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umbrella clipart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4800" y="69850"/>
            <a:ext cx="6979625" cy="500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type="title"/>
          </p:nvPr>
        </p:nvSpPr>
        <p:spPr>
          <a:xfrm>
            <a:off x="2984700" y="889225"/>
            <a:ext cx="3174600" cy="554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Christianity Umbrella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052100" y="2080475"/>
            <a:ext cx="34110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0000FF"/>
                </a:solidFill>
              </a:rPr>
              <a:t>Roman Catholic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0000FF"/>
                </a:solidFill>
              </a:rPr>
              <a:t>Protestant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0000FF"/>
                </a:solidFill>
              </a:rPr>
              <a:t>Anglican (Church of England and Church of Ireland)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0000FF"/>
                </a:solidFill>
              </a:rPr>
              <a:t>Presbyterian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0000FF"/>
                </a:solidFill>
              </a:rPr>
              <a:t>Baptist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800">
                <a:solidFill>
                  <a:srgbClr val="0000FF"/>
                </a:solidFill>
              </a:rPr>
              <a:t>Methodist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5268275" y="2164350"/>
            <a:ext cx="24999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O</a:t>
            </a:r>
            <a:r>
              <a:rPr lang="en" sz="1800"/>
              <a:t>rth</a:t>
            </a:r>
            <a:r>
              <a:rPr lang="en" sz="1800"/>
              <a:t>odox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Greek Orthodox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Russian Orthodox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51675" y="201325"/>
            <a:ext cx="17952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rgbClr val="0000FF"/>
                </a:solidFill>
              </a:rPr>
              <a:t>West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7331975" y="218125"/>
            <a:ext cx="1644300" cy="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accent5"/>
                </a:solidFill>
              </a:rPr>
              <a:t>East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