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Amatic SC"/>
      <p:regular r:id="rId15"/>
      <p:bold r:id="rId16"/>
    </p:embeddedFont>
    <p:embeddedFont>
      <p:font typeface="Source Code Pro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maticSC-regular.fntdata"/><Relationship Id="rId14" Type="http://schemas.openxmlformats.org/officeDocument/2006/relationships/slide" Target="slides/slide10.xml"/><Relationship Id="rId17" Type="http://schemas.openxmlformats.org/officeDocument/2006/relationships/font" Target="fonts/SourceCodePro-regular.fntdata"/><Relationship Id="rId16" Type="http://schemas.openxmlformats.org/officeDocument/2006/relationships/font" Target="fonts/AmaticSC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SourceCodePr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4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7.jpg"/><Relationship Id="rId4" Type="http://schemas.openxmlformats.org/officeDocument/2006/relationships/image" Target="../media/image0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Christian Denominations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1879125" y="151000"/>
            <a:ext cx="77715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4. Methodist Church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278375" y="1228675"/>
            <a:ext cx="45540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600">
                <a:solidFill>
                  <a:schemeClr val="dk1"/>
                </a:solidFill>
              </a:rPr>
              <a:t>Founded by John Wesley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3600">
                <a:solidFill>
                  <a:schemeClr val="dk1"/>
                </a:solidFill>
              </a:rPr>
              <a:t>Founded in England</a:t>
            </a:r>
          </a:p>
        </p:txBody>
      </p:sp>
      <p:pic>
        <p:nvPicPr>
          <p:cNvPr descr="Image result for methodist church"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8675"/>
            <a:ext cx="3815674" cy="345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take a look...</a:t>
            </a:r>
          </a:p>
        </p:txBody>
      </p:sp>
      <p:pic>
        <p:nvPicPr>
          <p:cNvPr descr="Image result for Christian denominations"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2850"/>
            <a:ext cx="9144000" cy="3428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Roman Catholic Church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Roman Catholic"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8675"/>
            <a:ext cx="3866025" cy="33402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4462925" y="1228675"/>
            <a:ext cx="45972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Head of Church: The Pope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Vatican, Rome, Italy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2. Orthodox Church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489900" y="1267337"/>
            <a:ext cx="53424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>
                <a:solidFill>
                  <a:schemeClr val="dk1"/>
                </a:solidFill>
              </a:rPr>
              <a:t>Head of Church: The Patriarch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3000">
                <a:solidFill>
                  <a:schemeClr val="dk1"/>
                </a:solidFill>
              </a:rPr>
              <a:t>Eastern Europe: Constantinople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orthodox church"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8675"/>
            <a:ext cx="2859350" cy="3417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Protestant Churches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Protestant is a general term for a group of Christian denominations who separated from the Roman Catholic Church. There are a few Protestant Churches….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Church of England (Anglican)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741500" y="1228675"/>
            <a:ext cx="52851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>
                <a:solidFill>
                  <a:schemeClr val="dk1"/>
                </a:solidFill>
              </a:rPr>
              <a:t>Leader of Church: Archbishop of Canterbury. 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3000">
                <a:solidFill>
                  <a:schemeClr val="dk1"/>
                </a:solidFill>
              </a:rPr>
              <a:t>Governed by the Royal Crown.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3000">
                <a:solidFill>
                  <a:schemeClr val="dk1"/>
                </a:solidFill>
              </a:rPr>
              <a:t>Founded in England</a:t>
            </a:r>
          </a:p>
        </p:txBody>
      </p:sp>
      <p:pic>
        <p:nvPicPr>
          <p:cNvPr descr="Image result for church of england"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450" y="1228675"/>
            <a:ext cx="2835475" cy="334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2. Presbyterian Church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127375" y="1228675"/>
            <a:ext cx="47049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Founder: John Knox (influenced by John Calvin)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Founded in Scotland</a:t>
            </a:r>
          </a:p>
        </p:txBody>
      </p:sp>
      <p:pic>
        <p:nvPicPr>
          <p:cNvPr descr="Image result for presbyterian church"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8674"/>
            <a:ext cx="3604300" cy="37605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Baptist church history"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81150" y="2399250"/>
            <a:ext cx="1971675" cy="23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3. Baptist Church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892500" y="1228675"/>
            <a:ext cx="49398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Founded by Thomas Helwys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Founded in London</a:t>
            </a:r>
          </a:p>
        </p:txBody>
      </p:sp>
      <p:pic>
        <p:nvPicPr>
          <p:cNvPr descr="Image result for Baptist church history"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8675"/>
            <a:ext cx="3329125" cy="334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