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matic SC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04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font" Target="fonts/font2.fntdata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57308" y="2412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 b="1">
                <a:solidFill>
                  <a:srgbClr val="FFFF00"/>
                </a:solidFill>
                <a:latin typeface="Amatic SC"/>
                <a:ea typeface="Amatic SC"/>
                <a:cs typeface="Amatic SC"/>
                <a:sym typeface="Amatic SC"/>
              </a:rPr>
              <a:t>Festival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57300" y="25287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Eid al-Fitr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Eid al-Fitr</a:t>
            </a:r>
          </a:p>
        </p:txBody>
      </p:sp>
      <p:sp>
        <p:nvSpPr>
          <p:cNvPr id="61" name="Shape 61"/>
          <p:cNvSpPr/>
          <p:nvPr/>
        </p:nvSpPr>
        <p:spPr>
          <a:xfrm rot="8415747">
            <a:off x="3791891" y="691835"/>
            <a:ext cx="3170950" cy="2785149"/>
          </a:xfrm>
          <a:prstGeom prst="teardrop">
            <a:avLst>
              <a:gd name="adj" fmla="val 93653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/>
          <p:nvPr/>
        </p:nvSpPr>
        <p:spPr>
          <a:xfrm rot="900430">
            <a:off x="4245188" y="1179113"/>
            <a:ext cx="2207075" cy="20300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00"/>
                </a:solidFill>
              </a:rPr>
              <a:t>Eid al-fitr is one of two festivals in Islam</a:t>
            </a:r>
          </a:p>
        </p:txBody>
      </p:sp>
      <p:sp>
        <p:nvSpPr>
          <p:cNvPr id="63" name="Shape 63"/>
          <p:cNvSpPr/>
          <p:nvPr/>
        </p:nvSpPr>
        <p:spPr>
          <a:xfrm>
            <a:off x="4043500" y="4051206"/>
            <a:ext cx="1040225" cy="1049300"/>
          </a:xfrm>
          <a:custGeom>
            <a:avLst/>
            <a:gdLst/>
            <a:ahLst/>
            <a:cxnLst/>
            <a:rect l="0" t="0" r="0" b="0"/>
            <a:pathLst>
              <a:path w="41609" h="41972" extrusionOk="0">
                <a:moveTo>
                  <a:pt x="41609" y="363"/>
                </a:moveTo>
                <a:cubicBezTo>
                  <a:pt x="36198" y="363"/>
                  <a:pt x="29658" y="-1087"/>
                  <a:pt x="25502" y="2376"/>
                </a:cubicBezTo>
                <a:cubicBezTo>
                  <a:pt x="20412" y="6617"/>
                  <a:pt x="26775" y="17863"/>
                  <a:pt x="21476" y="21839"/>
                </a:cubicBezTo>
                <a:cubicBezTo>
                  <a:pt x="18697" y="23922"/>
                  <a:pt x="14186" y="22438"/>
                  <a:pt x="11409" y="24523"/>
                </a:cubicBezTo>
                <a:cubicBezTo>
                  <a:pt x="7277" y="27622"/>
                  <a:pt x="9809" y="35155"/>
                  <a:pt x="6711" y="39288"/>
                </a:cubicBezTo>
                <a:cubicBezTo>
                  <a:pt x="5265" y="41215"/>
                  <a:pt x="1703" y="40268"/>
                  <a:pt x="0" y="41972"/>
                </a:cubicBezTo>
              </a:path>
            </a:pathLst>
          </a:custGeom>
          <a:noFill/>
          <a:ln w="152400" cap="flat" cmpd="sng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7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9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45925" y="414250"/>
            <a:ext cx="46881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>
                <a:solidFill>
                  <a:srgbClr val="FFFF00"/>
                </a:solidFill>
              </a:rPr>
              <a:t>Eid al-Fitr celebrates the end of the month of Ramadan.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dirty="0">
                <a:solidFill>
                  <a:srgbClr val="FFFF00"/>
                </a:solidFill>
              </a:rPr>
              <a:t>It begins on the first day of the next month (Shawal). This </a:t>
            </a:r>
            <a:r>
              <a:rPr lang="en" sz="3000" dirty="0" smtClean="0">
                <a:solidFill>
                  <a:srgbClr val="FFFF00"/>
                </a:solidFill>
              </a:rPr>
              <a:t>festival </a:t>
            </a:r>
            <a:r>
              <a:rPr lang="en" sz="3000" dirty="0">
                <a:solidFill>
                  <a:srgbClr val="FFFF00"/>
                </a:solidFill>
              </a:rPr>
              <a:t>last for 3 days. </a:t>
            </a:r>
            <a:r>
              <a:rPr lang="en" sz="3000" dirty="0"/>
              <a:t> </a:t>
            </a:r>
          </a:p>
          <a:p>
            <a:pPr lvl="0">
              <a:spcBef>
                <a:spcPts val="0"/>
              </a:spcBef>
              <a:buNone/>
            </a:pPr>
            <a:endParaRPr sz="3000" dirty="0"/>
          </a:p>
        </p:txBody>
      </p:sp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69621" y="681800"/>
            <a:ext cx="2836999" cy="377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788550" y="2449575"/>
            <a:ext cx="7566900" cy="23490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7100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It is an occasion to thank Allah for supporting Muslims during Ramadan (the fasting month). </a:t>
            </a:r>
          </a:p>
          <a:p>
            <a:pPr lvl="0" algn="ctr">
              <a:spcBef>
                <a:spcPts val="0"/>
              </a:spcBef>
              <a:buNone/>
            </a:pPr>
            <a:endParaRPr>
              <a:solidFill>
                <a:schemeClr val="lt1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It is a joyful festival celebrated by all.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4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4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088685" y="234874"/>
            <a:ext cx="6660900" cy="2787427"/>
          </a:xfrm>
          <a:prstGeom prst="rect">
            <a:avLst/>
          </a:prstGeom>
          <a:solidFill>
            <a:srgbClr val="FFFF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" dirty="0"/>
              <a:t>In the morning families attend the Mosque for prayer. Everyone attends wearing their best clothes.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1" name="Shape 81"/>
          <p:cNvSpPr/>
          <p:nvPr/>
        </p:nvSpPr>
        <p:spPr>
          <a:xfrm>
            <a:off x="16775" y="4915950"/>
            <a:ext cx="9127200" cy="227700"/>
          </a:xfrm>
          <a:prstGeom prst="rect">
            <a:avLst/>
          </a:prstGeom>
          <a:solidFill>
            <a:srgbClr val="B7B7B7"/>
          </a:solidFill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37125" y="419425"/>
            <a:ext cx="4295100" cy="310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FF00FF"/>
                </a:solidFill>
              </a:rPr>
              <a:t>Donations collected during Ramadan are given to the poor so that they can join in the celebration. 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29517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8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98600"/>
          </a:xfrm>
          <a:prstGeom prst="rect">
            <a:avLst/>
          </a:prstGeom>
          <a:solidFill>
            <a:srgbClr val="00FF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Families and friends visit each others’ homes. Children are given gifts and sweets.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9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Macintosh PowerPoint</Application>
  <PresentationFormat>On-screen Show (16:9)</PresentationFormat>
  <Paragraphs>12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Amatic SC</vt:lpstr>
      <vt:lpstr>simple-light-2</vt:lpstr>
      <vt:lpstr>Festival</vt:lpstr>
      <vt:lpstr>Eid al-Fitr</vt:lpstr>
      <vt:lpstr>Slide 3</vt:lpstr>
      <vt:lpstr>It is an occasion to thank Allah for supporting Muslims during Ramadan (the fasting month).   It is a joyful festival celebrated by all. </vt:lpstr>
      <vt:lpstr>In the morning families attend the Mosque for prayer. Everyone attends wearing their best clothes.   </vt:lpstr>
      <vt:lpstr>Slide 6</vt:lpstr>
      <vt:lpstr>Families and friends visit each others’ homes. Children are given gifts and sweets.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Festival</dc:title>
  <cp:lastModifiedBy>Heather keleghan</cp:lastModifiedBy>
  <cp:revision>1</cp:revision>
  <dcterms:created xsi:type="dcterms:W3CDTF">2016-05-25T20:32:29Z</dcterms:created>
  <dcterms:modified xsi:type="dcterms:W3CDTF">2016-05-25T20:33:02Z</dcterms:modified>
</cp:coreProperties>
</file>