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300" y="1510450"/>
            <a:ext cx="2951399" cy="11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Hajj</a:t>
            </a:r>
          </a:p>
          <a:p>
            <a:pPr lvl="0">
              <a:spcBef>
                <a:spcPts val="0"/>
              </a:spcBef>
              <a:buNone/>
            </a:pPr>
            <a:endParaRPr sz="290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Pilgrimage to Mecca the Holy City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l">
              <a:spcBef>
                <a:spcPts val="0"/>
              </a:spcBef>
              <a:buNone/>
            </a:pPr>
            <a:r>
              <a:rPr lang="en"/>
              <a:t>   The 5th Pillar of Islam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5376125" y="3090125"/>
            <a:ext cx="3768000" cy="666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 idx="4294967295"/>
          </p:nvPr>
        </p:nvSpPr>
        <p:spPr>
          <a:xfrm>
            <a:off x="5527025" y="3110225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Plain of Arafat</a:t>
            </a:r>
          </a:p>
        </p:txBody>
      </p:sp>
      <p:sp>
        <p:nvSpPr>
          <p:cNvPr id="123" name="Shape 123"/>
          <p:cNvSpPr/>
          <p:nvPr/>
        </p:nvSpPr>
        <p:spPr>
          <a:xfrm>
            <a:off x="252725" y="1275100"/>
            <a:ext cx="4526100" cy="3032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137850" y="1275100"/>
            <a:ext cx="4778700" cy="479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448000" y="1585275"/>
            <a:ext cx="6616800" cy="77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Pilgrims then travel to the Plains of  Arafat where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they </a:t>
            </a:r>
            <a:r>
              <a:rPr lang="en">
                <a:solidFill>
                  <a:srgbClr val="FFFF00"/>
                </a:solidFill>
              </a:rPr>
              <a:t>stand in the desert for the day</a:t>
            </a:r>
            <a:r>
              <a:rPr lang="en">
                <a:solidFill>
                  <a:schemeClr val="lt1"/>
                </a:solidFill>
              </a:rPr>
              <a:t> and pray to God.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Here they focus on becoming </a:t>
            </a:r>
            <a:r>
              <a:rPr lang="en">
                <a:solidFill>
                  <a:srgbClr val="FFFF00"/>
                </a:solidFill>
              </a:rPr>
              <a:t>closer to God</a:t>
            </a:r>
            <a:r>
              <a:rPr lang="en">
                <a:solidFill>
                  <a:schemeClr val="lt1"/>
                </a:solidFill>
              </a:rPr>
              <a:t> 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promising to become good moral muslims.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They also ask God for his forgiveness.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They hope after </a:t>
            </a:r>
            <a:r>
              <a:rPr lang="en">
                <a:solidFill>
                  <a:srgbClr val="FFFF00"/>
                </a:solidFill>
              </a:rPr>
              <a:t>praying to Allah</a:t>
            </a:r>
            <a:r>
              <a:rPr lang="en">
                <a:solidFill>
                  <a:schemeClr val="lt1"/>
                </a:solidFill>
              </a:rPr>
              <a:t> they will have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strength to be better people.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605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1476525" y="3015075"/>
            <a:ext cx="2814900" cy="205709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3475" y="1354675"/>
            <a:ext cx="2619299" cy="205709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998825" y="80400"/>
            <a:ext cx="2377799" cy="181739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Muzdalifa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Pilgrims end their day of prayer and contemplation in Muzdalifa.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Here they </a:t>
            </a:r>
            <a:r>
              <a:rPr lang="en">
                <a:solidFill>
                  <a:srgbClr val="FFFF00"/>
                </a:solidFill>
              </a:rPr>
              <a:t>collect small pebbles</a:t>
            </a:r>
            <a:r>
              <a:rPr lang="en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They then travel back to Mina. 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3987" y="163687"/>
            <a:ext cx="2207475" cy="165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677" y="1467712"/>
            <a:ext cx="2434500" cy="1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2112" y="31720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6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6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imgres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335550" y="1375800"/>
            <a:ext cx="7533300" cy="216239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0" y="453000"/>
            <a:ext cx="3422700" cy="626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Back to Mina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83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They use these small pebbles to throw at </a:t>
            </a:r>
            <a:r>
              <a:rPr lang="en">
                <a:solidFill>
                  <a:srgbClr val="FFFF00"/>
                </a:solidFill>
              </a:rPr>
              <a:t>Pillars in Mina</a:t>
            </a:r>
            <a:r>
              <a:rPr lang="en">
                <a:solidFill>
                  <a:schemeClr val="lt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By throwing these pebbles muslims believe they are </a:t>
            </a:r>
            <a:r>
              <a:rPr lang="en">
                <a:solidFill>
                  <a:srgbClr val="FFFF00"/>
                </a:solidFill>
              </a:rPr>
              <a:t>casting out the devil.</a:t>
            </a:r>
            <a:r>
              <a:rPr lang="en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This they believe will help them lead better lives.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They also sacrifice an Animal and the men shave their heads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275125" y="1800850"/>
            <a:ext cx="6282000" cy="216239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0" y="453000"/>
            <a:ext cx="4135499" cy="626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Last Stop….Mecca!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431000" y="1968075"/>
            <a:ext cx="6282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Pilgrims return to Mecca and circle the Ka’ba 7 times.</a:t>
            </a:r>
          </a:p>
          <a:p>
            <a:pPr lvl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Once the pilgrims have completed all the rituals they are </a:t>
            </a:r>
          </a:p>
          <a:p>
            <a:pPr lvl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given a new title. A man is now a ‘Hajji’ and a woman a ‘Hajja’.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22325" y="11189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special journey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a special </a:t>
            </a: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holy place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Hajj is a pilgrimage that Muslims make.</a:t>
            </a:r>
          </a:p>
          <a:p>
            <a:pPr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They make the trip </a:t>
            </a:r>
            <a:r>
              <a:rPr lang="en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once in their lifetime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 it is one of the five pillars.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They follow the first pilgrimage made by </a:t>
            </a:r>
            <a:r>
              <a:rPr lang="en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Prophet Abraham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4000 years ago and later by </a:t>
            </a:r>
            <a:r>
              <a:rPr lang="en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Prophet Muhammad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pilgrimage is a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journey to God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6775" y="251675"/>
            <a:ext cx="4395899" cy="637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2325" y="257375"/>
            <a:ext cx="46713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What is a Pilgrimage?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6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6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6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6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6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6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6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6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6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6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6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6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6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6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6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6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islam_ma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575" y="728675"/>
            <a:ext cx="658837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Arrival in Saudi Arabia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61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Pilgrims arrive just </a:t>
            </a:r>
            <a:r>
              <a:rPr lang="en">
                <a:solidFill>
                  <a:srgbClr val="FFE599"/>
                </a:solidFill>
              </a:rPr>
              <a:t>outside the city of Mecca</a:t>
            </a:r>
            <a:r>
              <a:rPr lang="en"/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Here they </a:t>
            </a:r>
            <a:r>
              <a:rPr lang="en">
                <a:solidFill>
                  <a:srgbClr val="FFE599"/>
                </a:solidFill>
              </a:rPr>
              <a:t>ritually wash</a:t>
            </a:r>
            <a:r>
              <a:rPr lang="en"/>
              <a:t> themselves and put on </a:t>
            </a:r>
            <a:r>
              <a:rPr lang="en">
                <a:solidFill>
                  <a:srgbClr val="FFD966"/>
                </a:solidFill>
              </a:rPr>
              <a:t>white clothing</a:t>
            </a:r>
            <a:r>
              <a:rPr lang="en"/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Every pilgrim must wear white clothing, this shows that </a:t>
            </a:r>
            <a:r>
              <a:rPr lang="en">
                <a:solidFill>
                  <a:srgbClr val="FFE599"/>
                </a:solidFill>
              </a:rPr>
              <a:t>everyone is equal before Allah</a:t>
            </a:r>
            <a:r>
              <a:rPr lang="en"/>
              <a:t>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clothing is called an</a:t>
            </a:r>
            <a:r>
              <a:rPr lang="en">
                <a:solidFill>
                  <a:srgbClr val="FFE599"/>
                </a:solidFill>
              </a:rPr>
              <a:t> Ihram</a:t>
            </a:r>
            <a:r>
              <a:rPr lang="en"/>
              <a:t>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487" y="26237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275" y="2111625"/>
            <a:ext cx="17907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8600" y="2486375"/>
            <a:ext cx="2369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00675" y="1281450"/>
            <a:ext cx="3439800" cy="3243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1725" y="281350"/>
            <a:ext cx="2825099" cy="82049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Ka’ba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00675" y="13752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In Mecca pilgrims go to the Ka’ba.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They walk around the Ka’ba 7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times.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The Ka’ba is a cube shaped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building within the courtyard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of the great Mosque in Mecca.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8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8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8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8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8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8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74075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‘black stone’ that Muslims believe came from </a:t>
            </a:r>
            <a:r>
              <a:rPr lang="en">
                <a:solidFill>
                  <a:srgbClr val="FFFF00"/>
                </a:solidFill>
              </a:rPr>
              <a:t>heaven</a:t>
            </a:r>
            <a:r>
              <a:rPr lang="en"/>
              <a:t> is kept inside the Ka’ba.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 </a:t>
            </a:r>
            <a:r>
              <a:rPr lang="en">
                <a:solidFill>
                  <a:srgbClr val="FFFF00"/>
                </a:solidFill>
              </a:rPr>
              <a:t>dark cloth</a:t>
            </a:r>
            <a:r>
              <a:rPr lang="en"/>
              <a:t> covers the shrine all over with words from the Qu’ran written on it.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Muslims believe the Ka’ba was first </a:t>
            </a:r>
            <a:r>
              <a:rPr lang="en">
                <a:solidFill>
                  <a:srgbClr val="FFFF00"/>
                </a:solidFill>
              </a:rPr>
              <a:t>built by the Prophet Abraham and his son Ishmael</a:t>
            </a:r>
            <a:r>
              <a:rPr lang="en"/>
              <a:t> over 4000 year ago.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 was later </a:t>
            </a:r>
            <a:r>
              <a:rPr lang="en">
                <a:solidFill>
                  <a:srgbClr val="FFFF00"/>
                </a:solidFill>
              </a:rPr>
              <a:t>restored by Muhammad</a:t>
            </a:r>
            <a:r>
              <a:rPr lang="en"/>
              <a:t> as a</a:t>
            </a:r>
            <a:r>
              <a:rPr lang="en">
                <a:solidFill>
                  <a:srgbClr val="FFFF00"/>
                </a:solidFill>
              </a:rPr>
              <a:t> place of worship</a:t>
            </a:r>
            <a:r>
              <a:rPr lang="en"/>
              <a:t> to Allah.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979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1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1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1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1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395" y="0"/>
            <a:ext cx="405160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body" idx="4294967295"/>
          </p:nvPr>
        </p:nvSpPr>
        <p:spPr>
          <a:xfrm>
            <a:off x="203300" y="84650"/>
            <a:ext cx="4723199" cy="369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chemeClr val="accent4"/>
                </a:solidFill>
              </a:rPr>
              <a:t>Hills of Safa and Marwa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Pilgrims then hurry between two smalls hills close to the Ka’ba.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They are connected by a </a:t>
            </a:r>
            <a:r>
              <a:rPr lang="en">
                <a:solidFill>
                  <a:schemeClr val="accent4"/>
                </a:solidFill>
              </a:rPr>
              <a:t>long corridor</a:t>
            </a:r>
            <a:r>
              <a:rPr lang="en">
                <a:solidFill>
                  <a:schemeClr val="lt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pilgrims believe that God told Abraham to leave his wife </a:t>
            </a:r>
            <a:r>
              <a:rPr lang="en">
                <a:solidFill>
                  <a:schemeClr val="accent4"/>
                </a:solidFill>
              </a:rPr>
              <a:t>Agar and Ishmael </a:t>
            </a:r>
            <a:r>
              <a:rPr lang="en">
                <a:solidFill>
                  <a:schemeClr val="lt1"/>
                </a:solidFill>
              </a:rPr>
              <a:t>alone in the desert.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When their </a:t>
            </a:r>
            <a:r>
              <a:rPr lang="en">
                <a:solidFill>
                  <a:schemeClr val="accent4"/>
                </a:solidFill>
              </a:rPr>
              <a:t>water</a:t>
            </a:r>
            <a:r>
              <a:rPr lang="en">
                <a:solidFill>
                  <a:schemeClr val="lt1"/>
                </a:solidFill>
              </a:rPr>
              <a:t> supply ran out Hagar ran between the two hills praying and searching for water.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Her prayers were answered when </a:t>
            </a:r>
            <a:r>
              <a:rPr lang="en">
                <a:solidFill>
                  <a:srgbClr val="FFD966"/>
                </a:solidFill>
              </a:rPr>
              <a:t>Ishmael found a well</a:t>
            </a:r>
            <a:r>
              <a:rPr lang="en">
                <a:solidFill>
                  <a:schemeClr val="lt1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23" y="664023"/>
            <a:ext cx="4097724" cy="35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012775" y="484000"/>
            <a:ext cx="3681600" cy="42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The well Ismael found is called the </a:t>
            </a:r>
            <a:r>
              <a:rPr lang="en" sz="2400">
                <a:solidFill>
                  <a:srgbClr val="FFFF00"/>
                </a:solidFill>
              </a:rPr>
              <a:t>Zamzam</a:t>
            </a:r>
            <a:r>
              <a:rPr lang="en" sz="2400">
                <a:solidFill>
                  <a:schemeClr val="lt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Pilgrims take water from the Zamzam.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It is also located close to the Ka’ba.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619500" y="149325"/>
            <a:ext cx="1376999" cy="58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Mina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619500" y="11372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Pilgrims </a:t>
            </a:r>
            <a:r>
              <a:rPr lang="en">
                <a:solidFill>
                  <a:srgbClr val="FFFF00"/>
                </a:solidFill>
              </a:rPr>
              <a:t>travel to Mina twice</a:t>
            </a:r>
            <a:r>
              <a:rPr lang="en">
                <a:solidFill>
                  <a:schemeClr val="lt1"/>
                </a:solidFill>
              </a:rPr>
              <a:t> throughout the pilgrimage.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</a:t>
            </a:r>
            <a:r>
              <a:rPr lang="en">
                <a:solidFill>
                  <a:srgbClr val="FFFF00"/>
                </a:solidFill>
              </a:rPr>
              <a:t>first time </a:t>
            </a:r>
            <a:r>
              <a:rPr lang="en">
                <a:solidFill>
                  <a:schemeClr val="lt1"/>
                </a:solidFill>
              </a:rPr>
              <a:t>they visit Mina: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Pilgrims camp in tents in Mina for one night. They leave after dawn prayer. </a:t>
            </a:r>
          </a:p>
        </p:txBody>
      </p:sp>
      <p:pic>
        <p:nvPicPr>
          <p:cNvPr id="116" name="Shape 116" descr="imgres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341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On-screen Show (16:9)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Playfair Display</vt:lpstr>
      <vt:lpstr>Lato</vt:lpstr>
      <vt:lpstr>coral</vt:lpstr>
      <vt:lpstr>Hajj </vt:lpstr>
      <vt:lpstr>What is a Pilgrimage?</vt:lpstr>
      <vt:lpstr>Slide 3</vt:lpstr>
      <vt:lpstr>Arrival in Saudi Arabia</vt:lpstr>
      <vt:lpstr>The Ka’ba</vt:lpstr>
      <vt:lpstr>Slide 6</vt:lpstr>
      <vt:lpstr>Slide 7</vt:lpstr>
      <vt:lpstr>Slide 8</vt:lpstr>
      <vt:lpstr>Mina</vt:lpstr>
      <vt:lpstr>Plain of Arafat</vt:lpstr>
      <vt:lpstr>Slide 11</vt:lpstr>
      <vt:lpstr>Back to Mina</vt:lpstr>
      <vt:lpstr>Last Stop….Mecca!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Hajj </dc:title>
  <cp:lastModifiedBy>Heather keleghan</cp:lastModifiedBy>
  <cp:revision>1</cp:revision>
  <dcterms:created xsi:type="dcterms:W3CDTF">2016-11-02T19:10:24Z</dcterms:created>
  <dcterms:modified xsi:type="dcterms:W3CDTF">2016-11-02T19:10:42Z</dcterms:modified>
</cp:coreProperties>
</file>