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6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SourceCode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Relationship Id="rId4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Relationship Id="rId4" Type="http://schemas.openxmlformats.org/officeDocument/2006/relationships/image" Target="../media/image01.jpg"/><Relationship Id="rId5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youtube.com/v/_i2BaVxa43U" TargetMode="External"/><Relationship Id="rId4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Relationship Id="rId4" Type="http://schemas.openxmlformats.org/officeDocument/2006/relationships/hyperlink" Target="http://youtube.com/v/SgkX7ryuuEs" TargetMode="External"/><Relationship Id="rId5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Relationship Id="rId4" Type="http://schemas.openxmlformats.org/officeDocument/2006/relationships/image" Target="../media/image06.jpg"/><Relationship Id="rId5" Type="http://schemas.openxmlformats.org/officeDocument/2006/relationships/image" Target="../media/image08.jpg"/><Relationship Id="rId6" Type="http://schemas.openxmlformats.org/officeDocument/2006/relationships/hyperlink" Target="https://www.truetube.co.uk/film/my-faith-e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type="ctrTitle"/>
          </p:nvPr>
        </p:nvSpPr>
        <p:spPr>
          <a:xfrm>
            <a:off x="341225" y="694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500">
                <a:solidFill>
                  <a:srgbClr val="00FFFF"/>
                </a:solidFill>
              </a:rPr>
              <a:t>    </a:t>
            </a:r>
          </a:p>
          <a:p>
            <a:pPr lvl="0">
              <a:spcBef>
                <a:spcPts val="0"/>
              </a:spcBef>
              <a:buNone/>
            </a:pPr>
            <a:r>
              <a:rPr lang="en" sz="8700">
                <a:solidFill>
                  <a:srgbClr val="00FFFF"/>
                </a:solidFill>
              </a:rPr>
              <a:t>Ramadan</a:t>
            </a:r>
          </a:p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311700" y="415885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Sawm (Fasting)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The 4th Pillar of Islam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>
            <p:ph idx="1" type="body"/>
          </p:nvPr>
        </p:nvSpPr>
        <p:spPr>
          <a:xfrm>
            <a:off x="3644387" y="604350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Ramadan is the most important month in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the Islamic Calendar.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It is the 9th month of their Calendar.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The Islamic Calendar is based on the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phases of the moon. As a result it does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not start on the same day every year.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450" y="470125"/>
            <a:ext cx="2797024" cy="39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0124D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Prophet Muhammad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412575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FFFF"/>
                </a:solidFill>
              </a:rPr>
              <a:t>Ramadan is believed to happen around the time when the Prophet Muhammad was visited by the Angel Gabriel and was sent on his Night Journey.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00FFFF"/>
                </a:solidFill>
              </a:rPr>
              <a:t>After this he wrote the Quran. 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0925" y="2345975"/>
            <a:ext cx="1830550" cy="218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5075" y="2345962"/>
            <a:ext cx="2286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98112" y="555587"/>
            <a:ext cx="286702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55375" y="8954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From Sunrise to Sunset</a:t>
            </a:r>
          </a:p>
        </p:txBody>
      </p:sp>
      <p:sp>
        <p:nvSpPr>
          <p:cNvPr id="80" name="Shape 80">
            <a:hlinkClick r:id="rId3"/>
          </p:cNvPr>
          <p:cNvSpPr/>
          <p:nvPr/>
        </p:nvSpPr>
        <p:spPr>
          <a:xfrm>
            <a:off x="184950" y="354050"/>
            <a:ext cx="4781549" cy="3586149"/>
          </a:xfrm>
          <a:prstGeom prst="rect">
            <a:avLst/>
          </a:prstGeom>
          <a:blipFill>
            <a:blip r:embed="rId4">
              <a:alphaModFix amt="65000"/>
            </a:blip>
            <a:stretch>
              <a:fillRect/>
            </a:stretch>
          </a:blipFill>
          <a:ln>
            <a:noFill/>
          </a:ln>
        </p:spPr>
      </p:sp>
      <p:sp>
        <p:nvSpPr>
          <p:cNvPr id="81" name="Shape 81"/>
          <p:cNvSpPr txBox="1"/>
          <p:nvPr/>
        </p:nvSpPr>
        <p:spPr>
          <a:xfrm>
            <a:off x="5261225" y="354050"/>
            <a:ext cx="31821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During Ramadan Muslims fast from Sunrise to Sunset.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324375" y="1687675"/>
            <a:ext cx="2952299" cy="9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E599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Only those who are healthy and at the right age are allowed to fast.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324375" y="3515150"/>
            <a:ext cx="3055799" cy="10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D313D7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As well as giving up food and drink they also focus on being better people.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>
            <a:hlinkClick r:id="rId4"/>
          </p:cNvPr>
          <p:cNvSpPr/>
          <p:nvPr/>
        </p:nvSpPr>
        <p:spPr>
          <a:xfrm>
            <a:off x="1096225" y="435050"/>
            <a:ext cx="6568324" cy="4133825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3" name="Shape 93"/>
          <p:cNvSpPr txBox="1"/>
          <p:nvPr/>
        </p:nvSpPr>
        <p:spPr>
          <a:xfrm>
            <a:off x="1526037" y="4641900"/>
            <a:ext cx="5708699" cy="39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</a:rPr>
              <a:t>Answer Questions on Worksheet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>
                <a:solidFill>
                  <a:srgbClr val="00FFFF"/>
                </a:solidFill>
              </a:rPr>
              <a:t>            EiD Al-Fitr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</a:rPr>
              <a:t>Ramadan ends with a big celebration called Eid Al- Fitr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</a:rPr>
              <a:t>In English it is The Feast of Fast-Breaking.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</a:rPr>
              <a:t>It lasts for 3 days.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</a:rPr>
              <a:t>Families and friends celebrate with a big feast and exchange gifts. </a:t>
            </a:r>
          </a:p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400" y="901650"/>
            <a:ext cx="3908925" cy="334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5000" y="3904299"/>
            <a:ext cx="2453300" cy="1045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4812712" y="4473500"/>
            <a:ext cx="3948300" cy="21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Video Link: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https://www.truetube.co.uk/film/my-faith-eid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