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Amatic SC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AmaticSC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AmaticSC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27BA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jpg"/><Relationship Id="rId4" Type="http://schemas.openxmlformats.org/officeDocument/2006/relationships/image" Target="../media/image07.jpg"/><Relationship Id="rId5" Type="http://schemas.openxmlformats.org/officeDocument/2006/relationships/image" Target="../media/image08.jpg"/><Relationship Id="rId6" Type="http://schemas.openxmlformats.org/officeDocument/2006/relationships/image" Target="../media/image02.jpg"/><Relationship Id="rId7" Type="http://schemas.openxmlformats.org/officeDocument/2006/relationships/image" Target="../media/image0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g"/><Relationship Id="rId4" Type="http://schemas.openxmlformats.org/officeDocument/2006/relationships/image" Target="../media/image0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293850"/>
            <a:ext cx="8520600" cy="1017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Respect for Life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400487" y="1160650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 Christian Perspective on Abortion</a:t>
            </a:r>
          </a:p>
        </p:txBody>
      </p:sp>
      <p:pic>
        <p:nvPicPr>
          <p:cNvPr descr="Image result for abortion christianity"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3937" y="1953249"/>
            <a:ext cx="5113725" cy="287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5647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800">
                <a:solidFill>
                  <a:srgbClr val="FFF2CC"/>
                </a:solidFill>
                <a:latin typeface="Amatic SC"/>
                <a:ea typeface="Amatic SC"/>
                <a:cs typeface="Amatic SC"/>
                <a:sym typeface="Amatic SC"/>
              </a:rPr>
              <a:t>Human life begins at conception. From the moment the egg is fertilized a new life begins and must be protected. </a:t>
            </a:r>
          </a:p>
        </p:txBody>
      </p:sp>
      <p:pic>
        <p:nvPicPr>
          <p:cNvPr descr="Image result for gaudium et spes"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92325" y="3552500"/>
            <a:ext cx="2651675" cy="1590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jewish view on abortion"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700" y="1106250"/>
            <a:ext cx="7588300" cy="38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/>
          <p:nvPr/>
        </p:nvSpPr>
        <p:spPr>
          <a:xfrm>
            <a:off x="2264400" y="207425"/>
            <a:ext cx="6758700" cy="3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600">
                <a:solidFill>
                  <a:srgbClr val="FFF2CC"/>
                </a:solidFill>
              </a:rPr>
              <a:t>The Jewish View</a:t>
            </a:r>
            <a:r>
              <a:rPr b="1" lang="en">
                <a:solidFill>
                  <a:srgbClr val="FFF2CC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2894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2CC"/>
                </a:solidFill>
              </a:rPr>
              <a:t>Question Time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9623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" sz="2400">
                <a:solidFill>
                  <a:srgbClr val="FFFFFF"/>
                </a:solidFill>
              </a:rPr>
              <a:t>What is the meaning of respect?</a:t>
            </a:r>
          </a:p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" sz="2400">
                <a:solidFill>
                  <a:srgbClr val="FFFFFF"/>
                </a:solidFill>
              </a:rPr>
              <a:t>What religious belief influences both Christians and Jews to have a deep respect for life?</a:t>
            </a:r>
          </a:p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" sz="2400">
                <a:solidFill>
                  <a:srgbClr val="FFFFFF"/>
                </a:solidFill>
              </a:rPr>
              <a:t>What is the Roman Catholic position on abortion?</a:t>
            </a:r>
          </a:p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" sz="2400">
                <a:solidFill>
                  <a:srgbClr val="FFFFFF"/>
                </a:solidFill>
              </a:rPr>
              <a:t>What religious teaching would a Catholic use to support their view that abortion is morally wrong?</a:t>
            </a:r>
          </a:p>
          <a:p>
            <a:pPr indent="-381000" lvl="0" marL="457200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" sz="2400">
                <a:solidFill>
                  <a:srgbClr val="FFFFFF"/>
                </a:solidFill>
              </a:rPr>
              <a:t>What religious teaching would a Jew use to support their view that abortion is morally wrong, but may be allowed in some circumstances?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FFFF00"/>
                </a:solidFill>
              </a:rPr>
              <a:t>Key Words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00FFFF"/>
                </a:solidFill>
              </a:rPr>
              <a:t>Respect:</a:t>
            </a:r>
            <a:r>
              <a:rPr lang="en" sz="3600">
                <a:solidFill>
                  <a:srgbClr val="FFFFFF"/>
                </a:solidFill>
              </a:rPr>
              <a:t> to have a high regard for someone or something, and to treat each other with great care. </a:t>
            </a:r>
          </a:p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00FFFF"/>
                </a:solidFill>
              </a:rPr>
              <a:t>Life: </a:t>
            </a:r>
            <a:r>
              <a:rPr lang="en" sz="3600">
                <a:solidFill>
                  <a:srgbClr val="FFFFFF"/>
                </a:solidFill>
              </a:rPr>
              <a:t>the state or quality of being alive.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key words"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39502" y="155136"/>
            <a:ext cx="1735347" cy="1152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8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98125" y="2376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i="1" lang="en" sz="2400">
                <a:solidFill>
                  <a:srgbClr val="FFFF00"/>
                </a:solidFill>
              </a:rPr>
              <a:t>Human life is precious, it should be treated with care and respect.</a:t>
            </a:r>
            <a:r>
              <a:rPr lang="en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descr="Image result for baby"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1875" y="2800275"/>
            <a:ext cx="2590799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hildren"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80550" y="1861750"/>
            <a:ext cx="2533650" cy="18002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baby in womb" id="71" name="Shape 7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425" y="1464650"/>
            <a:ext cx="2752724" cy="15430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teenager" id="72" name="Shape 7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07775" y="3197799"/>
            <a:ext cx="2447924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adult" id="73" name="Shape 7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188175" y="1861750"/>
            <a:ext cx="2581275" cy="177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265500" y="281325"/>
            <a:ext cx="4045200" cy="727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Major World Religions</a:t>
            </a:r>
          </a:p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major world religions"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4100" y="281312"/>
            <a:ext cx="4407800" cy="4580624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>
            <p:ph idx="1" type="subTitle"/>
          </p:nvPr>
        </p:nvSpPr>
        <p:spPr>
          <a:xfrm>
            <a:off x="161800" y="109182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The major world religions teach that all life is sacred and holy. We are special.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This specialness needs to be protected and respected.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subTitle"/>
          </p:nvPr>
        </p:nvSpPr>
        <p:spPr>
          <a:xfrm>
            <a:off x="196350" y="279400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00"/>
                </a:solidFill>
              </a:rPr>
              <a:t>Christianity and Judaism for example believe:</a:t>
            </a:r>
            <a:r>
              <a:rPr lang="en" sz="3000">
                <a:solidFill>
                  <a:srgbClr val="FFFFFF"/>
                </a:solidFill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  <a:p>
            <a:pPr indent="-419100" lvl="0" marL="457200" rtl="0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" sz="3000">
                <a:solidFill>
                  <a:srgbClr val="FFFFFF"/>
                </a:solidFill>
              </a:rPr>
              <a:t>Human life is a gift from God.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  <a:p>
            <a:pPr indent="-419100" lvl="0" marL="457200" rtl="0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" sz="3000">
                <a:solidFill>
                  <a:srgbClr val="FFFFFF"/>
                </a:solidFill>
              </a:rPr>
              <a:t>Human life needs to be treated with care and respect.</a:t>
            </a:r>
            <a:r>
              <a:rPr lang="en"/>
              <a:t> </a:t>
            </a:r>
          </a:p>
        </p:txBody>
      </p:sp>
      <p:pic>
        <p:nvPicPr>
          <p:cNvPr descr="Image result for gift from god"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8574" y="1035687"/>
            <a:ext cx="4239899" cy="3072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The Christian Churches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Some Christians believe Abortion is murder and it is always wrong</a:t>
            </a:r>
            <a:r>
              <a:rPr lang="en" sz="1800">
                <a:solidFill>
                  <a:srgbClr val="FFFFFF"/>
                </a:solidFill>
              </a:rPr>
              <a:t>.</a:t>
            </a:r>
            <a:r>
              <a:rPr lang="en"/>
              <a:t> </a:t>
            </a:r>
          </a:p>
        </p:txBody>
      </p:sp>
      <p:sp>
        <p:nvSpPr>
          <p:cNvPr id="94" name="Shape 94"/>
          <p:cNvSpPr txBox="1"/>
          <p:nvPr>
            <p:ph idx="2" type="body"/>
          </p:nvPr>
        </p:nvSpPr>
        <p:spPr>
          <a:xfrm>
            <a:off x="4832400" y="101772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Other Christians believe abortion is wrong but that it could be allowed under certain circumstances.</a:t>
            </a:r>
            <a:r>
              <a:rPr lang="en"/>
              <a:t> </a:t>
            </a:r>
          </a:p>
        </p:txBody>
      </p:sp>
      <p:pic>
        <p:nvPicPr>
          <p:cNvPr descr="Image result for abortion is wrong"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862" y="2927150"/>
            <a:ext cx="2529574" cy="1970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abortion is okay"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54753" y="2927150"/>
            <a:ext cx="2955191" cy="197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7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6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According to some Christians abortion is okay when….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809300"/>
            <a:ext cx="79854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There is a case of Rape.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The mother’s life is at risk.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The baby is severely disabled.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The baby no longer has a heartbeat. </a:t>
            </a:r>
          </a:p>
        </p:txBody>
      </p:sp>
      <p:pic>
        <p:nvPicPr>
          <p:cNvPr descr="Image result for abortion and christianity"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4050" y="1132375"/>
            <a:ext cx="1472474" cy="360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6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869950" y="760575"/>
            <a:ext cx="4045200" cy="727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Catholic Moral vision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300075" y="400400"/>
            <a:ext cx="4045200" cy="3015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The Roman Catholic Church is against abortion.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It teaches that abortion is morally wrong.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They base their beliefs on the Bible. </a:t>
            </a:r>
          </a:p>
        </p:txBody>
      </p:sp>
      <p:pic>
        <p:nvPicPr>
          <p:cNvPr descr="Image result for abortion and catholic"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9174" y="2257775"/>
            <a:ext cx="3731524" cy="178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59935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800">
                <a:solidFill>
                  <a:srgbClr val="FFF2CC"/>
                </a:solidFill>
                <a:latin typeface="Amatic SC"/>
                <a:ea typeface="Amatic SC"/>
                <a:cs typeface="Amatic SC"/>
                <a:sym typeface="Amatic SC"/>
              </a:rPr>
              <a:t>God created life; only God can take it away. Taking of any innocent life is murder. It breaks the commandment of God. (Exodus 20:13)</a:t>
            </a:r>
          </a:p>
        </p:txBody>
      </p:sp>
      <p:pic>
        <p:nvPicPr>
          <p:cNvPr descr="Image result for exodus commandments"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3175" y="3382675"/>
            <a:ext cx="2350825" cy="1760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