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5143500" cx="9144000"/>
  <p:notesSz cx="6858000" cy="9144000"/>
  <p:embeddedFontLst>
    <p:embeddedFont>
      <p:font typeface="Raleway"/>
      <p:regular r:id="rId23"/>
      <p:bold r:id="rId24"/>
      <p:italic r:id="rId25"/>
      <p:boldItalic r:id="rId26"/>
    </p:embeddedFont>
    <p:embeddedFont>
      <p:font typeface="Source Sans Pr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Raleway-bold.fntdata"/><Relationship Id="rId23" Type="http://schemas.openxmlformats.org/officeDocument/2006/relationships/font" Target="fonts/Raleway-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aleway-boldItalic.fntdata"/><Relationship Id="rId25" Type="http://schemas.openxmlformats.org/officeDocument/2006/relationships/font" Target="fonts/Raleway-italic.fntdata"/><Relationship Id="rId28" Type="http://schemas.openxmlformats.org/officeDocument/2006/relationships/font" Target="fonts/SourceSansPro-bold.fntdata"/><Relationship Id="rId27" Type="http://schemas.openxmlformats.org/officeDocument/2006/relationships/font" Target="fonts/SourceSansPro-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SourceSansPro-italic.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SourceSansPro-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 name="Shape 54"/>
        <p:cNvGrpSpPr/>
        <p:nvPr/>
      </p:nvGrpSpPr>
      <p:grpSpPr>
        <a:xfrm>
          <a:off x="0" y="0"/>
          <a:ext cx="0" cy="0"/>
          <a:chOff x="0" y="0"/>
          <a:chExt cx="0" cy="0"/>
        </a:xfrm>
      </p:grpSpPr>
      <p:sp>
        <p:nvSpPr>
          <p:cNvPr id="55" name="Shape 5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6" name="Shape 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0" name="Shape 1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80700" y="2651100"/>
            <a:ext cx="8982600" cy="2411700"/>
          </a:xfrm>
          <a:prstGeom prst="rect">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11" name="Shape 11"/>
          <p:cNvSpPr txBox="1"/>
          <p:nvPr>
            <p:ph type="ctrTitle"/>
          </p:nvPr>
        </p:nvSpPr>
        <p:spPr>
          <a:xfrm>
            <a:off x="485875" y="264475"/>
            <a:ext cx="8183700" cy="1473600"/>
          </a:xfrm>
          <a:prstGeom prst="rect">
            <a:avLst/>
          </a:prstGeom>
        </p:spPr>
        <p:txBody>
          <a:bodyPr anchorCtr="0" anchor="b" bIns="91425" lIns="91425" rIns="91425" tIns="91425"/>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p:txBody>
      </p:sp>
      <p:sp>
        <p:nvSpPr>
          <p:cNvPr id="12" name="Shape 12"/>
          <p:cNvSpPr txBox="1"/>
          <p:nvPr>
            <p:ph idx="1" type="subTitle"/>
          </p:nvPr>
        </p:nvSpPr>
        <p:spPr>
          <a:xfrm>
            <a:off x="485875" y="1738075"/>
            <a:ext cx="8183700" cy="861000"/>
          </a:xfrm>
          <a:prstGeom prst="rect">
            <a:avLst/>
          </a:prstGeom>
        </p:spPr>
        <p:txBody>
          <a:bodyPr anchorCtr="0" anchor="t" bIns="91425" lIns="91425" rIns="91425" tIns="91425"/>
          <a:lstStyle>
            <a:lvl1pPr lvl="0">
              <a:lnSpc>
                <a:spcPct val="100000"/>
              </a:lnSpc>
              <a:spcBef>
                <a:spcPts val="0"/>
              </a:spcBef>
              <a:spcAft>
                <a:spcPts val="0"/>
              </a:spcAft>
              <a:buSzPct val="100000"/>
              <a:buNone/>
              <a:defRPr sz="2400"/>
            </a:lvl1pPr>
            <a:lvl2pPr lvl="1">
              <a:lnSpc>
                <a:spcPct val="100000"/>
              </a:lnSpc>
              <a:spcBef>
                <a:spcPts val="0"/>
              </a:spcBef>
              <a:spcAft>
                <a:spcPts val="0"/>
              </a:spcAft>
              <a:buSzPct val="100000"/>
              <a:buNone/>
              <a:defRPr sz="2400"/>
            </a:lvl2pPr>
            <a:lvl3pPr lvl="2">
              <a:lnSpc>
                <a:spcPct val="100000"/>
              </a:lnSpc>
              <a:spcBef>
                <a:spcPts val="0"/>
              </a:spcBef>
              <a:spcAft>
                <a:spcPts val="0"/>
              </a:spcAft>
              <a:buSzPct val="100000"/>
              <a:buNone/>
              <a:defRPr sz="2400"/>
            </a:lvl3pPr>
            <a:lvl4pPr lvl="3">
              <a:lnSpc>
                <a:spcPct val="100000"/>
              </a:lnSpc>
              <a:spcBef>
                <a:spcPts val="0"/>
              </a:spcBef>
              <a:spcAft>
                <a:spcPts val="0"/>
              </a:spcAft>
              <a:buSzPct val="100000"/>
              <a:buNone/>
              <a:defRPr sz="2400"/>
            </a:lvl4pPr>
            <a:lvl5pPr lvl="4">
              <a:lnSpc>
                <a:spcPct val="100000"/>
              </a:lnSpc>
              <a:spcBef>
                <a:spcPts val="0"/>
              </a:spcBef>
              <a:spcAft>
                <a:spcPts val="0"/>
              </a:spcAft>
              <a:buSzPct val="100000"/>
              <a:buNone/>
              <a:defRPr sz="2400"/>
            </a:lvl5pPr>
            <a:lvl6pPr lvl="5">
              <a:lnSpc>
                <a:spcPct val="100000"/>
              </a:lnSpc>
              <a:spcBef>
                <a:spcPts val="0"/>
              </a:spcBef>
              <a:spcAft>
                <a:spcPts val="0"/>
              </a:spcAft>
              <a:buSzPct val="100000"/>
              <a:buNone/>
              <a:defRPr sz="2400"/>
            </a:lvl6pPr>
            <a:lvl7pPr lvl="6">
              <a:lnSpc>
                <a:spcPct val="100000"/>
              </a:lnSpc>
              <a:spcBef>
                <a:spcPts val="0"/>
              </a:spcBef>
              <a:spcAft>
                <a:spcPts val="0"/>
              </a:spcAft>
              <a:buSzPct val="100000"/>
              <a:buNone/>
              <a:defRPr sz="2400"/>
            </a:lvl7pPr>
            <a:lvl8pPr lvl="7">
              <a:lnSpc>
                <a:spcPct val="100000"/>
              </a:lnSpc>
              <a:spcBef>
                <a:spcPts val="0"/>
              </a:spcBef>
              <a:spcAft>
                <a:spcPts val="0"/>
              </a:spcAft>
              <a:buSzPct val="100000"/>
              <a:buNone/>
              <a:defRPr sz="2400"/>
            </a:lvl8pPr>
            <a:lvl9pPr lvl="8">
              <a:lnSpc>
                <a:spcPct val="100000"/>
              </a:lnSpc>
              <a:spcBef>
                <a:spcPts val="0"/>
              </a:spcBef>
              <a:spcAft>
                <a:spcPts val="0"/>
              </a:spcAft>
              <a:buSzPct val="100000"/>
              <a:buNone/>
              <a:defRPr sz="2400"/>
            </a:lvl9pPr>
          </a:lstStyle>
          <a:p/>
        </p:txBody>
      </p:sp>
      <p:sp>
        <p:nvSpPr>
          <p:cNvPr id="13" name="Shape 13"/>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7" name="Shape 47"/>
        <p:cNvGrpSpPr/>
        <p:nvPr/>
      </p:nvGrpSpPr>
      <p:grpSpPr>
        <a:xfrm>
          <a:off x="0" y="0"/>
          <a:ext cx="0" cy="0"/>
          <a:chOff x="0" y="0"/>
          <a:chExt cx="0" cy="0"/>
        </a:xfrm>
      </p:grpSpPr>
      <p:sp>
        <p:nvSpPr>
          <p:cNvPr id="48" name="Shape 48"/>
          <p:cNvSpPr/>
          <p:nvPr/>
        </p:nvSpPr>
        <p:spPr>
          <a:xfrm>
            <a:off x="80700" y="2651100"/>
            <a:ext cx="8982600" cy="2411700"/>
          </a:xfrm>
          <a:prstGeom prst="rect">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49" name="Shape 49"/>
          <p:cNvSpPr txBox="1"/>
          <p:nvPr>
            <p:ph type="title"/>
          </p:nvPr>
        </p:nvSpPr>
        <p:spPr>
          <a:xfrm>
            <a:off x="311700" y="743000"/>
            <a:ext cx="8520600" cy="2006400"/>
          </a:xfrm>
          <a:prstGeom prst="rect">
            <a:avLst/>
          </a:prstGeom>
        </p:spPr>
        <p:txBody>
          <a:bodyPr anchorCtr="0" anchor="b" bIns="91425" lIns="91425" rIns="91425" tIns="91425"/>
          <a:lstStyle>
            <a:lvl1pPr lvl="0" algn="ctr">
              <a:spcBef>
                <a:spcPts val="0"/>
              </a:spcBef>
              <a:buSzPct val="100000"/>
              <a:buFont typeface="Source Sans Pro"/>
              <a:defRPr sz="12000">
                <a:latin typeface="Source Sans Pro"/>
                <a:ea typeface="Source Sans Pro"/>
                <a:cs typeface="Source Sans Pro"/>
                <a:sym typeface="Source Sans Pro"/>
              </a:defRPr>
            </a:lvl1pPr>
            <a:lvl2pPr lvl="1" algn="ctr">
              <a:spcBef>
                <a:spcPts val="0"/>
              </a:spcBef>
              <a:buSzPct val="100000"/>
              <a:buFont typeface="Source Sans Pro"/>
              <a:defRPr sz="12000">
                <a:latin typeface="Source Sans Pro"/>
                <a:ea typeface="Source Sans Pro"/>
                <a:cs typeface="Source Sans Pro"/>
                <a:sym typeface="Source Sans Pro"/>
              </a:defRPr>
            </a:lvl2pPr>
            <a:lvl3pPr lvl="2" algn="ctr">
              <a:spcBef>
                <a:spcPts val="0"/>
              </a:spcBef>
              <a:buSzPct val="100000"/>
              <a:buFont typeface="Source Sans Pro"/>
              <a:defRPr sz="12000">
                <a:latin typeface="Source Sans Pro"/>
                <a:ea typeface="Source Sans Pro"/>
                <a:cs typeface="Source Sans Pro"/>
                <a:sym typeface="Source Sans Pro"/>
              </a:defRPr>
            </a:lvl3pPr>
            <a:lvl4pPr lvl="3" algn="ctr">
              <a:spcBef>
                <a:spcPts val="0"/>
              </a:spcBef>
              <a:buSzPct val="100000"/>
              <a:buFont typeface="Source Sans Pro"/>
              <a:defRPr sz="12000">
                <a:latin typeface="Source Sans Pro"/>
                <a:ea typeface="Source Sans Pro"/>
                <a:cs typeface="Source Sans Pro"/>
                <a:sym typeface="Source Sans Pro"/>
              </a:defRPr>
            </a:lvl4pPr>
            <a:lvl5pPr lvl="4" algn="ctr">
              <a:spcBef>
                <a:spcPts val="0"/>
              </a:spcBef>
              <a:buSzPct val="100000"/>
              <a:buFont typeface="Source Sans Pro"/>
              <a:defRPr sz="12000">
                <a:latin typeface="Source Sans Pro"/>
                <a:ea typeface="Source Sans Pro"/>
                <a:cs typeface="Source Sans Pro"/>
                <a:sym typeface="Source Sans Pro"/>
              </a:defRPr>
            </a:lvl5pPr>
            <a:lvl6pPr lvl="5" algn="ctr">
              <a:spcBef>
                <a:spcPts val="0"/>
              </a:spcBef>
              <a:buSzPct val="100000"/>
              <a:buFont typeface="Source Sans Pro"/>
              <a:defRPr sz="12000">
                <a:latin typeface="Source Sans Pro"/>
                <a:ea typeface="Source Sans Pro"/>
                <a:cs typeface="Source Sans Pro"/>
                <a:sym typeface="Source Sans Pro"/>
              </a:defRPr>
            </a:lvl6pPr>
            <a:lvl7pPr lvl="6" algn="ctr">
              <a:spcBef>
                <a:spcPts val="0"/>
              </a:spcBef>
              <a:buSzPct val="100000"/>
              <a:buFont typeface="Source Sans Pro"/>
              <a:defRPr sz="12000">
                <a:latin typeface="Source Sans Pro"/>
                <a:ea typeface="Source Sans Pro"/>
                <a:cs typeface="Source Sans Pro"/>
                <a:sym typeface="Source Sans Pro"/>
              </a:defRPr>
            </a:lvl7pPr>
            <a:lvl8pPr lvl="7" algn="ctr">
              <a:spcBef>
                <a:spcPts val="0"/>
              </a:spcBef>
              <a:buSzPct val="100000"/>
              <a:buFont typeface="Source Sans Pro"/>
              <a:defRPr sz="12000">
                <a:latin typeface="Source Sans Pro"/>
                <a:ea typeface="Source Sans Pro"/>
                <a:cs typeface="Source Sans Pro"/>
                <a:sym typeface="Source Sans Pro"/>
              </a:defRPr>
            </a:lvl8pPr>
            <a:lvl9pPr lvl="8" algn="ctr">
              <a:spcBef>
                <a:spcPts val="0"/>
              </a:spcBef>
              <a:buSzPct val="100000"/>
              <a:buFont typeface="Source Sans Pro"/>
              <a:defRPr sz="12000">
                <a:latin typeface="Source Sans Pro"/>
                <a:ea typeface="Source Sans Pro"/>
                <a:cs typeface="Source Sans Pro"/>
                <a:sym typeface="Source Sans Pro"/>
              </a:defRPr>
            </a:lvl9pPr>
          </a:lstStyle>
          <a:p/>
        </p:txBody>
      </p:sp>
      <p:sp>
        <p:nvSpPr>
          <p:cNvPr id="50" name="Shape 50"/>
          <p:cNvSpPr txBox="1"/>
          <p:nvPr>
            <p:ph idx="1" type="body"/>
          </p:nvPr>
        </p:nvSpPr>
        <p:spPr>
          <a:xfrm>
            <a:off x="311700" y="2845181"/>
            <a:ext cx="8520600" cy="1300800"/>
          </a:xfrm>
          <a:prstGeom prst="rect">
            <a:avLst/>
          </a:prstGeom>
        </p:spPr>
        <p:txBody>
          <a:bodyPr anchorCtr="0" anchor="t" bIns="91425" lIns="91425" rIns="91425" tIns="91425"/>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p:txBody>
      </p:sp>
      <p:sp>
        <p:nvSpPr>
          <p:cNvPr id="51" name="Shape 51"/>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2" name="Shape 52"/>
        <p:cNvGrpSpPr/>
        <p:nvPr/>
      </p:nvGrpSpPr>
      <p:grpSpPr>
        <a:xfrm>
          <a:off x="0" y="0"/>
          <a:ext cx="0" cy="0"/>
          <a:chOff x="0" y="0"/>
          <a:chExt cx="0" cy="0"/>
        </a:xfrm>
      </p:grpSpPr>
      <p:sp>
        <p:nvSpPr>
          <p:cNvPr id="53" name="Shape 53"/>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4" name="Shape 14"/>
        <p:cNvGrpSpPr/>
        <p:nvPr/>
      </p:nvGrpSpPr>
      <p:grpSpPr>
        <a:xfrm>
          <a:off x="0" y="0"/>
          <a:ext cx="0" cy="0"/>
          <a:chOff x="0" y="0"/>
          <a:chExt cx="0" cy="0"/>
        </a:xfrm>
      </p:grpSpPr>
      <p:sp>
        <p:nvSpPr>
          <p:cNvPr id="15" name="Shape 15"/>
          <p:cNvSpPr/>
          <p:nvPr/>
        </p:nvSpPr>
        <p:spPr>
          <a:xfrm>
            <a:off x="80700" y="2651100"/>
            <a:ext cx="8982600" cy="2411700"/>
          </a:xfrm>
          <a:prstGeom prst="rect">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16" name="Shape 16"/>
          <p:cNvSpPr txBox="1"/>
          <p:nvPr>
            <p:ph type="title"/>
          </p:nvPr>
        </p:nvSpPr>
        <p:spPr>
          <a:xfrm>
            <a:off x="485875" y="1714500"/>
            <a:ext cx="8183700" cy="785700"/>
          </a:xfrm>
          <a:prstGeom prst="rect">
            <a:avLst/>
          </a:prstGeom>
        </p:spPr>
        <p:txBody>
          <a:bodyPr anchorCtr="0" anchor="b" bIns="91425" lIns="91425" rIns="91425" tIns="91425"/>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p:txBody>
      </p:sp>
      <p:sp>
        <p:nvSpPr>
          <p:cNvPr id="17" name="Shape 1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txBox="1"/>
          <p:nvPr>
            <p:ph type="title"/>
          </p:nvPr>
        </p:nvSpPr>
        <p:spPr>
          <a:xfrm>
            <a:off x="311700" y="445025"/>
            <a:ext cx="8520600" cy="623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2" name="Shape 22"/>
        <p:cNvGrpSpPr/>
        <p:nvPr/>
      </p:nvGrpSpPr>
      <p:grpSpPr>
        <a:xfrm>
          <a:off x="0" y="0"/>
          <a:ext cx="0" cy="0"/>
          <a:chOff x="0" y="0"/>
          <a:chExt cx="0" cy="0"/>
        </a:xfrm>
      </p:grpSpPr>
      <p:sp>
        <p:nvSpPr>
          <p:cNvPr id="23" name="Shape 23"/>
          <p:cNvSpPr txBox="1"/>
          <p:nvPr>
            <p:ph type="title"/>
          </p:nvPr>
        </p:nvSpPr>
        <p:spPr>
          <a:xfrm>
            <a:off x="311700" y="445025"/>
            <a:ext cx="8520600" cy="623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 name="Shape 24"/>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7" name="Shape 27"/>
        <p:cNvGrpSpPr/>
        <p:nvPr/>
      </p:nvGrpSpPr>
      <p:grpSpPr>
        <a:xfrm>
          <a:off x="0" y="0"/>
          <a:ext cx="0" cy="0"/>
          <a:chOff x="0" y="0"/>
          <a:chExt cx="0" cy="0"/>
        </a:xfrm>
      </p:grpSpPr>
      <p:sp>
        <p:nvSpPr>
          <p:cNvPr id="28" name="Shape 28"/>
          <p:cNvSpPr txBox="1"/>
          <p:nvPr>
            <p:ph type="title"/>
          </p:nvPr>
        </p:nvSpPr>
        <p:spPr>
          <a:xfrm>
            <a:off x="311700" y="445025"/>
            <a:ext cx="8520600" cy="623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9" name="Shape 29"/>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0" name="Shape 30"/>
        <p:cNvGrpSpPr/>
        <p:nvPr/>
      </p:nvGrpSpPr>
      <p:grpSpPr>
        <a:xfrm>
          <a:off x="0" y="0"/>
          <a:ext cx="0" cy="0"/>
          <a:chOff x="0" y="0"/>
          <a:chExt cx="0" cy="0"/>
        </a:xfrm>
      </p:grpSpPr>
      <p:sp>
        <p:nvSpPr>
          <p:cNvPr id="31" name="Shape 31"/>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2" name="Shape 32"/>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3" name="Shape 33"/>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4" name="Shape 34"/>
        <p:cNvGrpSpPr/>
        <p:nvPr/>
      </p:nvGrpSpPr>
      <p:grpSpPr>
        <a:xfrm>
          <a:off x="0" y="0"/>
          <a:ext cx="0" cy="0"/>
          <a:chOff x="0" y="0"/>
          <a:chExt cx="0" cy="0"/>
        </a:xfrm>
      </p:grpSpPr>
      <p:sp>
        <p:nvSpPr>
          <p:cNvPr id="35" name="Shape 35"/>
          <p:cNvSpPr txBox="1"/>
          <p:nvPr>
            <p:ph type="title"/>
          </p:nvPr>
        </p:nvSpPr>
        <p:spPr>
          <a:xfrm>
            <a:off x="490250" y="526350"/>
            <a:ext cx="56040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36" name="Shape 36"/>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7" name="Shape 37"/>
        <p:cNvGrpSpPr/>
        <p:nvPr/>
      </p:nvGrpSpPr>
      <p:grpSpPr>
        <a:xfrm>
          <a:off x="0" y="0"/>
          <a:ext cx="0" cy="0"/>
          <a:chOff x="0" y="0"/>
          <a:chExt cx="0" cy="0"/>
        </a:xfrm>
      </p:grpSpPr>
      <p:sp>
        <p:nvSpPr>
          <p:cNvPr id="38" name="Shape 38"/>
          <p:cNvSpPr/>
          <p:nvPr/>
        </p:nvSpPr>
        <p:spPr>
          <a:xfrm>
            <a:off x="4636800" y="80700"/>
            <a:ext cx="4426500" cy="4982100"/>
          </a:xfrm>
          <a:prstGeom prst="rect">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cxnSp>
        <p:nvCxnSpPr>
          <p:cNvPr id="39" name="Shape 39"/>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0" name="Shape 40"/>
          <p:cNvSpPr txBox="1"/>
          <p:nvPr>
            <p:ph type="title"/>
          </p:nvPr>
        </p:nvSpPr>
        <p:spPr>
          <a:xfrm>
            <a:off x="265500" y="1181700"/>
            <a:ext cx="4045200" cy="1533600"/>
          </a:xfrm>
          <a:prstGeom prst="rect">
            <a:avLst/>
          </a:prstGeom>
        </p:spPr>
        <p:txBody>
          <a:bodyPr anchorCtr="0" anchor="b" bIns="91425" lIns="91425" rIns="91425"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41" name="Shape 41"/>
          <p:cNvSpPr txBox="1"/>
          <p:nvPr>
            <p:ph idx="1" type="subTitle"/>
          </p:nvPr>
        </p:nvSpPr>
        <p:spPr>
          <a:xfrm>
            <a:off x="265500" y="2769000"/>
            <a:ext cx="4045200"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2" name="Shape 42"/>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3" name="Shape 43"/>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4" name="Shape 44"/>
        <p:cNvGrpSpPr/>
        <p:nvPr/>
      </p:nvGrpSpPr>
      <p:grpSpPr>
        <a:xfrm>
          <a:off x="0" y="0"/>
          <a:ext cx="0" cy="0"/>
          <a:chOff x="0" y="0"/>
          <a:chExt cx="0" cy="0"/>
        </a:xfrm>
      </p:grpSpPr>
      <p:sp>
        <p:nvSpPr>
          <p:cNvPr id="45" name="Shape 45"/>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SzPct val="100000"/>
              <a:buNone/>
              <a:defRPr sz="2100"/>
            </a:lvl1pPr>
          </a:lstStyle>
          <a:p/>
        </p:txBody>
      </p:sp>
      <p:sp>
        <p:nvSpPr>
          <p:cNvPr id="46" name="Shape 46"/>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623400"/>
          </a:xfrm>
          <a:prstGeom prst="rect">
            <a:avLst/>
          </a:prstGeom>
          <a:noFill/>
          <a:ln>
            <a:noFill/>
          </a:ln>
        </p:spPr>
        <p:txBody>
          <a:bodyPr anchorCtr="0" anchor="t" bIns="91425" lIns="91425" rIns="91425" tIns="91425"/>
          <a:lstStyle>
            <a:lvl1pPr lvl="0">
              <a:spcBef>
                <a:spcPts val="0"/>
              </a:spcBef>
              <a:buClr>
                <a:schemeClr val="dk2"/>
              </a:buClr>
              <a:buSzPct val="100000"/>
              <a:buFont typeface="Raleway"/>
              <a:buNone/>
              <a:defRPr b="1" sz="3000">
                <a:solidFill>
                  <a:schemeClr val="dk2"/>
                </a:solidFill>
                <a:latin typeface="Raleway"/>
                <a:ea typeface="Raleway"/>
                <a:cs typeface="Raleway"/>
                <a:sym typeface="Raleway"/>
              </a:defRPr>
            </a:lvl1pPr>
            <a:lvl2pPr lvl="1">
              <a:spcBef>
                <a:spcPts val="0"/>
              </a:spcBef>
              <a:buClr>
                <a:schemeClr val="dk2"/>
              </a:buClr>
              <a:buSzPct val="100000"/>
              <a:buFont typeface="Raleway"/>
              <a:buNone/>
              <a:defRPr b="1" sz="3000">
                <a:solidFill>
                  <a:schemeClr val="dk2"/>
                </a:solidFill>
                <a:latin typeface="Raleway"/>
                <a:ea typeface="Raleway"/>
                <a:cs typeface="Raleway"/>
                <a:sym typeface="Raleway"/>
              </a:defRPr>
            </a:lvl2pPr>
            <a:lvl3pPr lvl="2">
              <a:spcBef>
                <a:spcPts val="0"/>
              </a:spcBef>
              <a:buClr>
                <a:schemeClr val="dk2"/>
              </a:buClr>
              <a:buSzPct val="100000"/>
              <a:buFont typeface="Raleway"/>
              <a:buNone/>
              <a:defRPr b="1" sz="3000">
                <a:solidFill>
                  <a:schemeClr val="dk2"/>
                </a:solidFill>
                <a:latin typeface="Raleway"/>
                <a:ea typeface="Raleway"/>
                <a:cs typeface="Raleway"/>
                <a:sym typeface="Raleway"/>
              </a:defRPr>
            </a:lvl3pPr>
            <a:lvl4pPr lvl="3">
              <a:spcBef>
                <a:spcPts val="0"/>
              </a:spcBef>
              <a:buClr>
                <a:schemeClr val="dk2"/>
              </a:buClr>
              <a:buSzPct val="100000"/>
              <a:buFont typeface="Raleway"/>
              <a:buNone/>
              <a:defRPr b="1" sz="3000">
                <a:solidFill>
                  <a:schemeClr val="dk2"/>
                </a:solidFill>
                <a:latin typeface="Raleway"/>
                <a:ea typeface="Raleway"/>
                <a:cs typeface="Raleway"/>
                <a:sym typeface="Raleway"/>
              </a:defRPr>
            </a:lvl4pPr>
            <a:lvl5pPr lvl="4">
              <a:spcBef>
                <a:spcPts val="0"/>
              </a:spcBef>
              <a:buClr>
                <a:schemeClr val="dk2"/>
              </a:buClr>
              <a:buSzPct val="100000"/>
              <a:buFont typeface="Raleway"/>
              <a:buNone/>
              <a:defRPr b="1" sz="3000">
                <a:solidFill>
                  <a:schemeClr val="dk2"/>
                </a:solidFill>
                <a:latin typeface="Raleway"/>
                <a:ea typeface="Raleway"/>
                <a:cs typeface="Raleway"/>
                <a:sym typeface="Raleway"/>
              </a:defRPr>
            </a:lvl5pPr>
            <a:lvl6pPr lvl="5">
              <a:spcBef>
                <a:spcPts val="0"/>
              </a:spcBef>
              <a:buClr>
                <a:schemeClr val="dk2"/>
              </a:buClr>
              <a:buSzPct val="100000"/>
              <a:buFont typeface="Raleway"/>
              <a:buNone/>
              <a:defRPr b="1" sz="3000">
                <a:solidFill>
                  <a:schemeClr val="dk2"/>
                </a:solidFill>
                <a:latin typeface="Raleway"/>
                <a:ea typeface="Raleway"/>
                <a:cs typeface="Raleway"/>
                <a:sym typeface="Raleway"/>
              </a:defRPr>
            </a:lvl6pPr>
            <a:lvl7pPr lvl="6">
              <a:spcBef>
                <a:spcPts val="0"/>
              </a:spcBef>
              <a:buClr>
                <a:schemeClr val="dk2"/>
              </a:buClr>
              <a:buSzPct val="100000"/>
              <a:buFont typeface="Raleway"/>
              <a:buNone/>
              <a:defRPr b="1" sz="3000">
                <a:solidFill>
                  <a:schemeClr val="dk2"/>
                </a:solidFill>
                <a:latin typeface="Raleway"/>
                <a:ea typeface="Raleway"/>
                <a:cs typeface="Raleway"/>
                <a:sym typeface="Raleway"/>
              </a:defRPr>
            </a:lvl7pPr>
            <a:lvl8pPr lvl="7">
              <a:spcBef>
                <a:spcPts val="0"/>
              </a:spcBef>
              <a:buClr>
                <a:schemeClr val="dk2"/>
              </a:buClr>
              <a:buSzPct val="100000"/>
              <a:buFont typeface="Raleway"/>
              <a:buNone/>
              <a:defRPr b="1" sz="3000">
                <a:solidFill>
                  <a:schemeClr val="dk2"/>
                </a:solidFill>
                <a:latin typeface="Raleway"/>
                <a:ea typeface="Raleway"/>
                <a:cs typeface="Raleway"/>
                <a:sym typeface="Raleway"/>
              </a:defRPr>
            </a:lvl8pPr>
            <a:lvl9pPr lvl="8">
              <a:spcBef>
                <a:spcPts val="0"/>
              </a:spcBef>
              <a:buClr>
                <a:schemeClr val="dk2"/>
              </a:buClr>
              <a:buSzPct val="100000"/>
              <a:buFont typeface="Raleway"/>
              <a:buNone/>
              <a:defRPr b="1" sz="3000">
                <a:solidFill>
                  <a:schemeClr val="dk2"/>
                </a:solidFill>
                <a:latin typeface="Raleway"/>
                <a:ea typeface="Raleway"/>
                <a:cs typeface="Raleway"/>
                <a:sym typeface="Raleway"/>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lt2"/>
              </a:buClr>
              <a:buSzPct val="100000"/>
              <a:buFont typeface="Source Sans Pro"/>
              <a:defRPr sz="1800">
                <a:solidFill>
                  <a:schemeClr val="lt2"/>
                </a:solidFill>
                <a:latin typeface="Source Sans Pro"/>
                <a:ea typeface="Source Sans Pro"/>
                <a:cs typeface="Source Sans Pro"/>
                <a:sym typeface="Source Sans Pro"/>
              </a:defRPr>
            </a:lvl1pPr>
            <a:lvl2pPr lvl="1">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2pPr>
            <a:lvl3pPr lvl="2">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3pPr>
            <a:lvl4pPr lvl="3">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4pPr>
            <a:lvl5pPr lvl="4">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5pPr>
            <a:lvl6pPr lvl="5">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6pPr>
            <a:lvl7pPr lvl="6">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7pPr>
            <a:lvl8pPr lvl="7">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8pPr>
            <a:lvl9pPr lvl="8">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9pPr>
          </a:lstStyle>
          <a:p/>
        </p:txBody>
      </p:sp>
      <p:sp>
        <p:nvSpPr>
          <p:cNvPr id="8" name="Shape 8"/>
          <p:cNvSpPr txBox="1"/>
          <p:nvPr>
            <p:ph idx="12" type="sldNum"/>
          </p:nvPr>
        </p:nvSpPr>
        <p:spPr>
          <a:xfrm>
            <a:off x="8497999" y="4688758"/>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2"/>
                </a:solidFill>
                <a:latin typeface="Source Sans Pro"/>
                <a:ea typeface="Source Sans Pro"/>
                <a:cs typeface="Source Sans Pro"/>
                <a:sym typeface="Source Sans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3.jpg"/><Relationship Id="rId4" Type="http://schemas.openxmlformats.org/officeDocument/2006/relationships/image" Target="../media/image0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6.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jpg"/><Relationship Id="rId4" Type="http://schemas.openxmlformats.org/officeDocument/2006/relationships/image" Target="../media/image16.jpg"/><Relationship Id="rId5"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4.jpg"/><Relationship Id="rId4" Type="http://schemas.openxmlformats.org/officeDocument/2006/relationships/image" Target="../media/image19.jpg"/><Relationship Id="rId5" Type="http://schemas.openxmlformats.org/officeDocument/2006/relationships/image" Target="../media/image21.jpg"/><Relationship Id="rId6" Type="http://schemas.openxmlformats.org/officeDocument/2006/relationships/image" Target="../media/image20.jpg"/><Relationship Id="rId7" Type="http://schemas.openxmlformats.org/officeDocument/2006/relationships/image" Target="../media/image22.jpg"/><Relationship Id="rId8" Type="http://schemas.openxmlformats.org/officeDocument/2006/relationships/image" Target="../media/image2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0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04.jpg"/><Relationship Id="rId4" Type="http://schemas.openxmlformats.org/officeDocument/2006/relationships/image" Target="../media/image0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7.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image" Target="../media/image06.jpg"/><Relationship Id="rId5" Type="http://schemas.openxmlformats.org/officeDocument/2006/relationships/image" Target="../media/image01.jpg"/><Relationship Id="rId6" Type="http://schemas.openxmlformats.org/officeDocument/2006/relationships/image" Target="../media/image0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0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0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x="0" y="0"/>
          <a:ext cx="0" cy="0"/>
          <a:chOff x="0" y="0"/>
          <a:chExt cx="0" cy="0"/>
        </a:xfrm>
      </p:grpSpPr>
      <p:sp>
        <p:nvSpPr>
          <p:cNvPr id="58" name="Shape 58"/>
          <p:cNvSpPr txBox="1"/>
          <p:nvPr>
            <p:ph type="ctrTitle"/>
          </p:nvPr>
        </p:nvSpPr>
        <p:spPr>
          <a:xfrm>
            <a:off x="485875" y="79925"/>
            <a:ext cx="8183700" cy="1473600"/>
          </a:xfrm>
          <a:prstGeom prst="rect">
            <a:avLst/>
          </a:prstGeom>
        </p:spPr>
        <p:txBody>
          <a:bodyPr anchorCtr="0" anchor="b" bIns="91425" lIns="91425" rIns="91425" tIns="91425">
            <a:noAutofit/>
          </a:bodyPr>
          <a:lstStyle/>
          <a:p>
            <a:pPr lvl="0">
              <a:spcBef>
                <a:spcPts val="0"/>
              </a:spcBef>
              <a:buNone/>
            </a:pPr>
            <a:r>
              <a:rPr lang="en">
                <a:solidFill>
                  <a:srgbClr val="FFFFFF"/>
                </a:solidFill>
              </a:rPr>
              <a:t>SECTARIANISM</a:t>
            </a:r>
          </a:p>
        </p:txBody>
      </p:sp>
      <p:sp>
        <p:nvSpPr>
          <p:cNvPr id="59" name="Shape 59"/>
          <p:cNvSpPr txBox="1"/>
          <p:nvPr>
            <p:ph idx="1" type="subTitle"/>
          </p:nvPr>
        </p:nvSpPr>
        <p:spPr>
          <a:xfrm>
            <a:off x="485875" y="1553525"/>
            <a:ext cx="8183700" cy="861000"/>
          </a:xfrm>
          <a:prstGeom prst="rect">
            <a:avLst/>
          </a:prstGeom>
        </p:spPr>
        <p:txBody>
          <a:bodyPr anchorCtr="0" anchor="t" bIns="91425" lIns="91425" rIns="91425" tIns="91425">
            <a:noAutofit/>
          </a:bodyPr>
          <a:lstStyle/>
          <a:p>
            <a:pPr lvl="0">
              <a:spcBef>
                <a:spcPts val="0"/>
              </a:spcBef>
              <a:buNone/>
            </a:pPr>
            <a:r>
              <a:rPr lang="en">
                <a:solidFill>
                  <a:srgbClr val="FF0000"/>
                </a:solidFill>
              </a:rPr>
              <a:t>Hatred of people because they belong to a different religious group.</a:t>
            </a:r>
          </a:p>
        </p:txBody>
      </p:sp>
      <p:pic>
        <p:nvPicPr>
          <p:cNvPr descr="Image result for sectarianism" id="60" name="Shape 60"/>
          <p:cNvPicPr preferRelativeResize="0"/>
          <p:nvPr/>
        </p:nvPicPr>
        <p:blipFill>
          <a:blip r:embed="rId3">
            <a:alphaModFix/>
          </a:blip>
          <a:stretch>
            <a:fillRect/>
          </a:stretch>
        </p:blipFill>
        <p:spPr>
          <a:xfrm>
            <a:off x="134225" y="2684475"/>
            <a:ext cx="8909100" cy="2348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title"/>
          </p:nvPr>
        </p:nvSpPr>
        <p:spPr>
          <a:xfrm>
            <a:off x="490250" y="526350"/>
            <a:ext cx="5604000" cy="4090800"/>
          </a:xfrm>
          <a:prstGeom prst="rect">
            <a:avLst/>
          </a:prstGeom>
        </p:spPr>
        <p:txBody>
          <a:bodyPr anchorCtr="0" anchor="ctr" bIns="91425" lIns="91425" rIns="91425" tIns="91425">
            <a:noAutofit/>
          </a:bodyPr>
          <a:lstStyle/>
          <a:p>
            <a:pPr lvl="0">
              <a:spcBef>
                <a:spcPts val="0"/>
              </a:spcBef>
              <a:buNone/>
            </a:pPr>
            <a:r>
              <a:rPr lang="en"/>
              <a:t>Sectarianism is when….</a:t>
            </a:r>
          </a:p>
          <a:p>
            <a:pPr lvl="0">
              <a:spcBef>
                <a:spcPts val="0"/>
              </a:spcBef>
              <a:buNone/>
            </a:pPr>
            <a:r>
              <a:t/>
            </a:r>
            <a:endParaRPr/>
          </a:p>
          <a:p>
            <a:pPr lvl="0">
              <a:spcBef>
                <a:spcPts val="0"/>
              </a:spcBef>
              <a:buNone/>
            </a:pPr>
            <a:r>
              <a:rPr lang="en"/>
              <a:t>We treat others unfairly because of their religious beliefs. </a:t>
            </a:r>
          </a:p>
        </p:txBody>
      </p:sp>
      <p:pic>
        <p:nvPicPr>
          <p:cNvPr descr="Image result for sectarianism" id="118" name="Shape 118"/>
          <p:cNvPicPr preferRelativeResize="0"/>
          <p:nvPr/>
        </p:nvPicPr>
        <p:blipFill>
          <a:blip r:embed="rId3">
            <a:alphaModFix/>
          </a:blip>
          <a:stretch>
            <a:fillRect/>
          </a:stretch>
        </p:blipFill>
        <p:spPr>
          <a:xfrm>
            <a:off x="6094250" y="1241575"/>
            <a:ext cx="2315350" cy="2249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17">
                                            <p:txEl>
                                              <p:pRg end="0" st="0"/>
                                            </p:txEl>
                                          </p:spTgt>
                                        </p:tgtEl>
                                        <p:attrNameLst>
                                          <p:attrName>style.visibility</p:attrName>
                                        </p:attrNameLst>
                                      </p:cBhvr>
                                      <p:to>
                                        <p:strVal val="visible"/>
                                      </p:to>
                                    </p:set>
                                    <p:animEffect filter="fade" transition="in">
                                      <p:cBhvr>
                                        <p:cTn dur="4500"/>
                                        <p:tgtEl>
                                          <p:spTgt spid="117">
                                            <p:txEl>
                                              <p:pRg end="0" st="0"/>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17">
                                            <p:txEl>
                                              <p:pRg end="1" st="1"/>
                                            </p:txEl>
                                          </p:spTgt>
                                        </p:tgtEl>
                                        <p:attrNameLst>
                                          <p:attrName>style.visibility</p:attrName>
                                        </p:attrNameLst>
                                      </p:cBhvr>
                                      <p:to>
                                        <p:strVal val="visible"/>
                                      </p:to>
                                    </p:set>
                                    <p:animEffect filter="fade" transition="in">
                                      <p:cBhvr>
                                        <p:cTn dur="4500"/>
                                        <p:tgtEl>
                                          <p:spTgt spid="117">
                                            <p:txEl>
                                              <p:pRg end="1" st="1"/>
                                            </p:txEl>
                                          </p:spTgt>
                                        </p:tgtEl>
                                      </p:cBhvr>
                                    </p:animEffec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117">
                                            <p:txEl>
                                              <p:pRg end="2" st="2"/>
                                            </p:txEl>
                                          </p:spTgt>
                                        </p:tgtEl>
                                        <p:attrNameLst>
                                          <p:attrName>style.visibility</p:attrName>
                                        </p:attrNameLst>
                                      </p:cBhvr>
                                      <p:to>
                                        <p:strVal val="visible"/>
                                      </p:to>
                                    </p:set>
                                    <p:animEffect filter="fade" transition="in">
                                      <p:cBhvr>
                                        <p:cTn dur="4500"/>
                                        <p:tgtEl>
                                          <p:spTgt spid="11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117450" y="90125"/>
            <a:ext cx="8909100" cy="1575900"/>
          </a:xfrm>
          <a:prstGeom prst="rect">
            <a:avLst/>
          </a:prstGeom>
        </p:spPr>
        <p:txBody>
          <a:bodyPr anchorCtr="0" anchor="ctr" bIns="91425" lIns="91425" rIns="91425" tIns="91425">
            <a:noAutofit/>
          </a:bodyPr>
          <a:lstStyle/>
          <a:p>
            <a:pPr lvl="0">
              <a:spcBef>
                <a:spcPts val="0"/>
              </a:spcBef>
              <a:buNone/>
            </a:pPr>
            <a:r>
              <a:rPr lang="en" sz="3600"/>
              <a:t>Northern Ireland has seen a lot of Sectarian behaviour. </a:t>
            </a:r>
          </a:p>
        </p:txBody>
      </p:sp>
      <p:pic>
        <p:nvPicPr>
          <p:cNvPr descr="Image result for sectarianism ireland" id="124" name="Shape 124"/>
          <p:cNvPicPr preferRelativeResize="0"/>
          <p:nvPr/>
        </p:nvPicPr>
        <p:blipFill>
          <a:blip r:embed="rId3">
            <a:alphaModFix/>
          </a:blip>
          <a:stretch>
            <a:fillRect/>
          </a:stretch>
        </p:blipFill>
        <p:spPr>
          <a:xfrm>
            <a:off x="5788399" y="1003500"/>
            <a:ext cx="2837574" cy="3768724"/>
          </a:xfrm>
          <a:prstGeom prst="rect">
            <a:avLst/>
          </a:prstGeom>
          <a:noFill/>
          <a:ln>
            <a:noFill/>
          </a:ln>
        </p:spPr>
      </p:pic>
      <p:pic>
        <p:nvPicPr>
          <p:cNvPr descr="Image result" id="125" name="Shape 125"/>
          <p:cNvPicPr preferRelativeResize="0"/>
          <p:nvPr/>
        </p:nvPicPr>
        <p:blipFill>
          <a:blip r:embed="rId4">
            <a:alphaModFix/>
          </a:blip>
          <a:stretch>
            <a:fillRect/>
          </a:stretch>
        </p:blipFill>
        <p:spPr>
          <a:xfrm>
            <a:off x="234874" y="1815049"/>
            <a:ext cx="5342950" cy="2957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type="title"/>
          </p:nvPr>
        </p:nvSpPr>
        <p:spPr>
          <a:xfrm>
            <a:off x="311700" y="445025"/>
            <a:ext cx="8520600" cy="623400"/>
          </a:xfrm>
          <a:prstGeom prst="rect">
            <a:avLst/>
          </a:prstGeom>
        </p:spPr>
        <p:txBody>
          <a:bodyPr anchorCtr="0" anchor="t" bIns="91425" lIns="91425" rIns="91425" tIns="91425">
            <a:noAutofit/>
          </a:bodyPr>
          <a:lstStyle/>
          <a:p>
            <a:pPr lvl="0">
              <a:spcBef>
                <a:spcPts val="0"/>
              </a:spcBef>
              <a:buNone/>
            </a:pPr>
            <a:r>
              <a:t/>
            </a:r>
            <a:endParaRPr/>
          </a:p>
        </p:txBody>
      </p:sp>
      <p:sp>
        <p:nvSpPr>
          <p:cNvPr id="131" name="Shape 131"/>
          <p:cNvSpPr txBox="1"/>
          <p:nvPr>
            <p:ph idx="1" type="body"/>
          </p:nvPr>
        </p:nvSpPr>
        <p:spPr>
          <a:xfrm>
            <a:off x="4311900" y="313575"/>
            <a:ext cx="4520400" cy="4005900"/>
          </a:xfrm>
          <a:prstGeom prst="rect">
            <a:avLst/>
          </a:prstGeom>
        </p:spPr>
        <p:txBody>
          <a:bodyPr anchorCtr="0" anchor="t" bIns="91425" lIns="91425" rIns="91425" tIns="91425">
            <a:noAutofit/>
          </a:bodyPr>
          <a:lstStyle/>
          <a:p>
            <a:pPr lvl="0">
              <a:spcBef>
                <a:spcPts val="0"/>
              </a:spcBef>
              <a:buNone/>
            </a:pPr>
            <a:r>
              <a:rPr lang="en" sz="2400">
                <a:solidFill>
                  <a:srgbClr val="FFFFFF"/>
                </a:solidFill>
              </a:rPr>
              <a:t>The history of Northern Ireland is full of sectarian violence. </a:t>
            </a:r>
          </a:p>
          <a:p>
            <a:pPr lvl="0">
              <a:spcBef>
                <a:spcPts val="0"/>
              </a:spcBef>
              <a:buNone/>
            </a:pPr>
            <a:r>
              <a:t/>
            </a:r>
            <a:endParaRPr sz="2400">
              <a:solidFill>
                <a:srgbClr val="FFFFFF"/>
              </a:solidFill>
            </a:endParaRPr>
          </a:p>
          <a:p>
            <a:pPr lvl="0">
              <a:spcBef>
                <a:spcPts val="0"/>
              </a:spcBef>
              <a:buNone/>
            </a:pPr>
            <a:r>
              <a:rPr lang="en" sz="2400">
                <a:solidFill>
                  <a:srgbClr val="FFFFFF"/>
                </a:solidFill>
              </a:rPr>
              <a:t>This violence and hatred exists between two Christian denominations in Northern Ireland. </a:t>
            </a:r>
          </a:p>
          <a:p>
            <a:pPr indent="-381000" lvl="0" marL="457200" rtl="0">
              <a:spcBef>
                <a:spcPts val="0"/>
              </a:spcBef>
              <a:buClr>
                <a:srgbClr val="FFFFFF"/>
              </a:buClr>
              <a:buSzPct val="100000"/>
              <a:buAutoNum type="arabicParenR"/>
            </a:pPr>
            <a:r>
              <a:rPr lang="en" sz="2400">
                <a:solidFill>
                  <a:srgbClr val="FFFFFF"/>
                </a:solidFill>
              </a:rPr>
              <a:t>Catholics </a:t>
            </a:r>
          </a:p>
          <a:p>
            <a:pPr indent="-381000" lvl="0" marL="457200">
              <a:spcBef>
                <a:spcPts val="0"/>
              </a:spcBef>
              <a:buClr>
                <a:srgbClr val="FFFFFF"/>
              </a:buClr>
              <a:buSzPct val="100000"/>
              <a:buAutoNum type="arabicParenR"/>
            </a:pPr>
            <a:r>
              <a:rPr lang="en" sz="2400">
                <a:solidFill>
                  <a:srgbClr val="FFFFFF"/>
                </a:solidFill>
              </a:rPr>
              <a:t>Protestants </a:t>
            </a:r>
          </a:p>
        </p:txBody>
      </p:sp>
      <p:pic>
        <p:nvPicPr>
          <p:cNvPr descr="Image result for northern ireland map" id="132" name="Shape 132"/>
          <p:cNvPicPr preferRelativeResize="0"/>
          <p:nvPr/>
        </p:nvPicPr>
        <p:blipFill>
          <a:blip r:embed="rId3">
            <a:alphaModFix/>
          </a:blip>
          <a:stretch>
            <a:fillRect/>
          </a:stretch>
        </p:blipFill>
        <p:spPr>
          <a:xfrm>
            <a:off x="311700" y="445025"/>
            <a:ext cx="3866025" cy="4075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idx="1" type="body"/>
          </p:nvPr>
        </p:nvSpPr>
        <p:spPr>
          <a:xfrm>
            <a:off x="311700" y="431050"/>
            <a:ext cx="8520600" cy="3416400"/>
          </a:xfrm>
          <a:prstGeom prst="rect">
            <a:avLst/>
          </a:prstGeom>
        </p:spPr>
        <p:txBody>
          <a:bodyPr anchorCtr="0" anchor="t" bIns="91425" lIns="91425" rIns="91425" tIns="91425">
            <a:noAutofit/>
          </a:bodyPr>
          <a:lstStyle/>
          <a:p>
            <a:pPr lvl="0">
              <a:spcBef>
                <a:spcPts val="0"/>
              </a:spcBef>
              <a:buNone/>
            </a:pPr>
            <a:r>
              <a:rPr lang="en" sz="2400">
                <a:solidFill>
                  <a:srgbClr val="FFFFFF"/>
                </a:solidFill>
              </a:rPr>
              <a:t>Northern Ireland is part of the United Kingdom. However, because it is part of Irish soil people who live up the North became divided. Some people were loyal to the UK and some people still thought of themselves as irish. </a:t>
            </a:r>
          </a:p>
          <a:p>
            <a:pPr lvl="0">
              <a:spcBef>
                <a:spcPts val="0"/>
              </a:spcBef>
              <a:buNone/>
            </a:pPr>
            <a:r>
              <a:t/>
            </a:r>
            <a:endParaRPr sz="2400">
              <a:solidFill>
                <a:srgbClr val="FFFFFF"/>
              </a:solidFill>
            </a:endParaRPr>
          </a:p>
          <a:p>
            <a:pPr lvl="0">
              <a:spcBef>
                <a:spcPts val="0"/>
              </a:spcBef>
              <a:buNone/>
            </a:pPr>
            <a:r>
              <a:rPr lang="en" sz="2400">
                <a:solidFill>
                  <a:srgbClr val="FFFFFF"/>
                </a:solidFill>
              </a:rPr>
              <a:t>Some people who were </a:t>
            </a:r>
            <a:r>
              <a:rPr lang="en" sz="2400">
                <a:solidFill>
                  <a:srgbClr val="FF0000"/>
                </a:solidFill>
              </a:rPr>
              <a:t>loyal to the Uk were the Protestants</a:t>
            </a:r>
            <a:r>
              <a:rPr lang="en" sz="2400">
                <a:solidFill>
                  <a:srgbClr val="FFFFFF"/>
                </a:solidFill>
              </a:rPr>
              <a:t>. </a:t>
            </a:r>
          </a:p>
          <a:p>
            <a:pPr lvl="0">
              <a:spcBef>
                <a:spcPts val="0"/>
              </a:spcBef>
              <a:buNone/>
            </a:pPr>
            <a:r>
              <a:rPr lang="en" sz="2400">
                <a:solidFill>
                  <a:srgbClr val="FFFFFF"/>
                </a:solidFill>
              </a:rPr>
              <a:t>Some people who were </a:t>
            </a:r>
            <a:r>
              <a:rPr lang="en" sz="2400">
                <a:solidFill>
                  <a:srgbClr val="00FF00"/>
                </a:solidFill>
              </a:rPr>
              <a:t>loyal to the Republic of Ireland were the Catholics</a:t>
            </a:r>
            <a:r>
              <a:rPr lang="en" sz="2400">
                <a:solidFill>
                  <a:srgbClr val="FFFFFF"/>
                </a:solidFill>
              </a:rPr>
              <a:t>.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0" st="0"/>
                                            </p:txEl>
                                          </p:spTgt>
                                        </p:tgtEl>
                                        <p:attrNameLst>
                                          <p:attrName>style.visibility</p:attrName>
                                        </p:attrNameLst>
                                      </p:cBhvr>
                                      <p:to>
                                        <p:strVal val="visible"/>
                                      </p:to>
                                    </p:set>
                                    <p:animEffect filter="fade" transition="in">
                                      <p:cBhvr>
                                        <p:cTn dur="4400"/>
                                        <p:tgtEl>
                                          <p:spTgt spid="13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1" st="1"/>
                                            </p:txEl>
                                          </p:spTgt>
                                        </p:tgtEl>
                                        <p:attrNameLst>
                                          <p:attrName>style.visibility</p:attrName>
                                        </p:attrNameLst>
                                      </p:cBhvr>
                                      <p:to>
                                        <p:strVal val="visible"/>
                                      </p:to>
                                    </p:set>
                                    <p:animEffect filter="fade" transition="in">
                                      <p:cBhvr>
                                        <p:cTn dur="4400"/>
                                        <p:tgtEl>
                                          <p:spTgt spid="13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2" st="2"/>
                                            </p:txEl>
                                          </p:spTgt>
                                        </p:tgtEl>
                                        <p:attrNameLst>
                                          <p:attrName>style.visibility</p:attrName>
                                        </p:attrNameLst>
                                      </p:cBhvr>
                                      <p:to>
                                        <p:strVal val="visible"/>
                                      </p:to>
                                    </p:set>
                                    <p:animEffect filter="fade" transition="in">
                                      <p:cBhvr>
                                        <p:cTn dur="4400"/>
                                        <p:tgtEl>
                                          <p:spTgt spid="13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3" st="3"/>
                                            </p:txEl>
                                          </p:spTgt>
                                        </p:tgtEl>
                                        <p:attrNameLst>
                                          <p:attrName>style.visibility</p:attrName>
                                        </p:attrNameLst>
                                      </p:cBhvr>
                                      <p:to>
                                        <p:strVal val="visible"/>
                                      </p:to>
                                    </p:set>
                                    <p:animEffect filter="fade" transition="in">
                                      <p:cBhvr>
                                        <p:cTn dur="4400"/>
                                        <p:tgtEl>
                                          <p:spTgt spid="13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sp>
        <p:nvSpPr>
          <p:cNvPr id="142" name="Shape 142"/>
          <p:cNvSpPr txBox="1"/>
          <p:nvPr>
            <p:ph type="title"/>
          </p:nvPr>
        </p:nvSpPr>
        <p:spPr>
          <a:xfrm>
            <a:off x="311700" y="445025"/>
            <a:ext cx="8520600" cy="623400"/>
          </a:xfrm>
          <a:prstGeom prst="rect">
            <a:avLst/>
          </a:prstGeom>
        </p:spPr>
        <p:txBody>
          <a:bodyPr anchorCtr="0" anchor="t" bIns="91425" lIns="91425" rIns="91425" tIns="91425">
            <a:noAutofit/>
          </a:bodyPr>
          <a:lstStyle/>
          <a:p>
            <a:pPr lvl="0">
              <a:spcBef>
                <a:spcPts val="0"/>
              </a:spcBef>
              <a:buNone/>
            </a:pPr>
            <a:r>
              <a:rPr lang="en">
                <a:solidFill>
                  <a:srgbClr val="FFFF00"/>
                </a:solidFill>
              </a:rPr>
              <a:t>Protestant vs Catholics</a:t>
            </a:r>
          </a:p>
        </p:txBody>
      </p:sp>
      <p:sp>
        <p:nvSpPr>
          <p:cNvPr id="143" name="Shape 14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sz="2400">
                <a:solidFill>
                  <a:srgbClr val="FFFFFF"/>
                </a:solidFill>
              </a:rPr>
              <a:t>Sectarian violence began in Northern Ireland. Hatred began to grow and violence caused great suffering. </a:t>
            </a:r>
          </a:p>
        </p:txBody>
      </p:sp>
      <p:pic>
        <p:nvPicPr>
          <p:cNvPr descr="Image result for protestants vs catholic" id="144" name="Shape 144"/>
          <p:cNvPicPr preferRelativeResize="0"/>
          <p:nvPr/>
        </p:nvPicPr>
        <p:blipFill>
          <a:blip r:embed="rId3">
            <a:alphaModFix/>
          </a:blip>
          <a:stretch>
            <a:fillRect/>
          </a:stretch>
        </p:blipFill>
        <p:spPr>
          <a:xfrm>
            <a:off x="5798500" y="2499925"/>
            <a:ext cx="2666250" cy="1996475"/>
          </a:xfrm>
          <a:prstGeom prst="rect">
            <a:avLst/>
          </a:prstGeom>
          <a:noFill/>
          <a:ln>
            <a:noFill/>
          </a:ln>
        </p:spPr>
      </p:pic>
      <p:pic>
        <p:nvPicPr>
          <p:cNvPr descr="Image result for protestants vs catholic" id="145" name="Shape 145"/>
          <p:cNvPicPr preferRelativeResize="0"/>
          <p:nvPr/>
        </p:nvPicPr>
        <p:blipFill>
          <a:blip r:embed="rId4">
            <a:alphaModFix/>
          </a:blip>
          <a:stretch>
            <a:fillRect/>
          </a:stretch>
        </p:blipFill>
        <p:spPr>
          <a:xfrm>
            <a:off x="3103925" y="2499925"/>
            <a:ext cx="2499924" cy="1996475"/>
          </a:xfrm>
          <a:prstGeom prst="rect">
            <a:avLst/>
          </a:prstGeom>
          <a:noFill/>
          <a:ln>
            <a:noFill/>
          </a:ln>
        </p:spPr>
      </p:pic>
      <p:pic>
        <p:nvPicPr>
          <p:cNvPr descr="Image result for protestants vs catholic" id="146" name="Shape 146"/>
          <p:cNvPicPr preferRelativeResize="0"/>
          <p:nvPr/>
        </p:nvPicPr>
        <p:blipFill>
          <a:blip r:embed="rId5">
            <a:alphaModFix/>
          </a:blip>
          <a:stretch>
            <a:fillRect/>
          </a:stretch>
        </p:blipFill>
        <p:spPr>
          <a:xfrm>
            <a:off x="442300" y="2499925"/>
            <a:ext cx="2466975" cy="19964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pic>
        <p:nvPicPr>
          <p:cNvPr descr="Image result for troubles northern ireland" id="151" name="Shape 151"/>
          <p:cNvPicPr preferRelativeResize="0"/>
          <p:nvPr/>
        </p:nvPicPr>
        <p:blipFill>
          <a:blip r:embed="rId3">
            <a:alphaModFix/>
          </a:blip>
          <a:stretch>
            <a:fillRect/>
          </a:stretch>
        </p:blipFill>
        <p:spPr>
          <a:xfrm>
            <a:off x="1084400" y="152337"/>
            <a:ext cx="6616699" cy="48388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pic>
        <p:nvPicPr>
          <p:cNvPr descr="Image result for troubles northern ireland" id="156" name="Shape 156"/>
          <p:cNvPicPr preferRelativeResize="0"/>
          <p:nvPr/>
        </p:nvPicPr>
        <p:blipFill>
          <a:blip r:embed="rId3">
            <a:alphaModFix/>
          </a:blip>
          <a:stretch>
            <a:fillRect/>
          </a:stretch>
        </p:blipFill>
        <p:spPr>
          <a:xfrm>
            <a:off x="311700" y="445025"/>
            <a:ext cx="3707175" cy="2148900"/>
          </a:xfrm>
          <a:prstGeom prst="rect">
            <a:avLst/>
          </a:prstGeom>
          <a:noFill/>
          <a:ln>
            <a:noFill/>
          </a:ln>
        </p:spPr>
      </p:pic>
      <p:pic>
        <p:nvPicPr>
          <p:cNvPr descr="Image result for troubles northern ireland" id="157" name="Shape 157"/>
          <p:cNvPicPr preferRelativeResize="0"/>
          <p:nvPr/>
        </p:nvPicPr>
        <p:blipFill>
          <a:blip r:embed="rId4">
            <a:alphaModFix/>
          </a:blip>
          <a:stretch>
            <a:fillRect/>
          </a:stretch>
        </p:blipFill>
        <p:spPr>
          <a:xfrm>
            <a:off x="4018875" y="184575"/>
            <a:ext cx="2524125" cy="1809750"/>
          </a:xfrm>
          <a:prstGeom prst="rect">
            <a:avLst/>
          </a:prstGeom>
          <a:noFill/>
          <a:ln>
            <a:noFill/>
          </a:ln>
        </p:spPr>
      </p:pic>
      <p:pic>
        <p:nvPicPr>
          <p:cNvPr descr="Image result for troubles northern ireland" id="158" name="Shape 158"/>
          <p:cNvPicPr preferRelativeResize="0"/>
          <p:nvPr/>
        </p:nvPicPr>
        <p:blipFill>
          <a:blip r:embed="rId5">
            <a:alphaModFix/>
          </a:blip>
          <a:stretch>
            <a:fillRect/>
          </a:stretch>
        </p:blipFill>
        <p:spPr>
          <a:xfrm>
            <a:off x="6470099" y="562212"/>
            <a:ext cx="2362200" cy="1914525"/>
          </a:xfrm>
          <a:prstGeom prst="rect">
            <a:avLst/>
          </a:prstGeom>
          <a:noFill/>
          <a:ln>
            <a:noFill/>
          </a:ln>
        </p:spPr>
      </p:pic>
      <p:pic>
        <p:nvPicPr>
          <p:cNvPr descr="Image result for troubles northern ireland" id="159" name="Shape 159"/>
          <p:cNvPicPr preferRelativeResize="0"/>
          <p:nvPr/>
        </p:nvPicPr>
        <p:blipFill>
          <a:blip r:embed="rId6">
            <a:alphaModFix/>
          </a:blip>
          <a:stretch>
            <a:fillRect/>
          </a:stretch>
        </p:blipFill>
        <p:spPr>
          <a:xfrm>
            <a:off x="912750" y="2786975"/>
            <a:ext cx="2505075" cy="1828800"/>
          </a:xfrm>
          <a:prstGeom prst="rect">
            <a:avLst/>
          </a:prstGeom>
          <a:noFill/>
          <a:ln>
            <a:noFill/>
          </a:ln>
        </p:spPr>
      </p:pic>
      <p:pic>
        <p:nvPicPr>
          <p:cNvPr descr="Image result for troubles northern ireland" id="160" name="Shape 160"/>
          <p:cNvPicPr preferRelativeResize="0"/>
          <p:nvPr/>
        </p:nvPicPr>
        <p:blipFill>
          <a:blip r:embed="rId7">
            <a:alphaModFix/>
          </a:blip>
          <a:stretch>
            <a:fillRect/>
          </a:stretch>
        </p:blipFill>
        <p:spPr>
          <a:xfrm>
            <a:off x="3677799" y="2593924"/>
            <a:ext cx="2865199" cy="2148900"/>
          </a:xfrm>
          <a:prstGeom prst="rect">
            <a:avLst/>
          </a:prstGeom>
          <a:noFill/>
          <a:ln>
            <a:noFill/>
          </a:ln>
        </p:spPr>
      </p:pic>
      <p:pic>
        <p:nvPicPr>
          <p:cNvPr descr="Image result for troubles northern ireland" id="161" name="Shape 161"/>
          <p:cNvPicPr preferRelativeResize="0"/>
          <p:nvPr/>
        </p:nvPicPr>
        <p:blipFill>
          <a:blip r:embed="rId8">
            <a:alphaModFix/>
          </a:blip>
          <a:stretch>
            <a:fillRect/>
          </a:stretch>
        </p:blipFill>
        <p:spPr>
          <a:xfrm>
            <a:off x="6802975" y="2658375"/>
            <a:ext cx="1828800" cy="2085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ph type="title"/>
          </p:nvPr>
        </p:nvSpPr>
        <p:spPr>
          <a:xfrm>
            <a:off x="311700" y="445025"/>
            <a:ext cx="8520600" cy="623400"/>
          </a:xfrm>
          <a:prstGeom prst="rect">
            <a:avLst/>
          </a:prstGeom>
        </p:spPr>
        <p:txBody>
          <a:bodyPr anchorCtr="0" anchor="t" bIns="91425" lIns="91425" rIns="91425" tIns="91425">
            <a:noAutofit/>
          </a:bodyPr>
          <a:lstStyle/>
          <a:p>
            <a:pPr lvl="0">
              <a:spcBef>
                <a:spcPts val="0"/>
              </a:spcBef>
              <a:buNone/>
            </a:pPr>
            <a:r>
              <a:rPr lang="en">
                <a:solidFill>
                  <a:srgbClr val="FF0000"/>
                </a:solidFill>
              </a:rPr>
              <a:t>Religious Conflict</a:t>
            </a:r>
          </a:p>
        </p:txBody>
      </p:sp>
      <p:sp>
        <p:nvSpPr>
          <p:cNvPr id="167" name="Shape 167"/>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sz="2400">
                <a:solidFill>
                  <a:srgbClr val="FFFFFF"/>
                </a:solidFill>
              </a:rPr>
              <a:t>Sectarianism and religious conflict has occurred not only in Ireland but in other places throughout the world. </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x="0" y="0"/>
          <a:ext cx="0" cy="0"/>
          <a:chOff x="0" y="0"/>
          <a:chExt cx="0" cy="0"/>
        </a:xfrm>
      </p:grpSpPr>
      <p:sp>
        <p:nvSpPr>
          <p:cNvPr id="172" name="Shape 172"/>
          <p:cNvSpPr txBox="1"/>
          <p:nvPr>
            <p:ph type="title"/>
          </p:nvPr>
        </p:nvSpPr>
        <p:spPr>
          <a:xfrm>
            <a:off x="311700" y="445025"/>
            <a:ext cx="8520600" cy="623400"/>
          </a:xfrm>
          <a:prstGeom prst="rect">
            <a:avLst/>
          </a:prstGeom>
        </p:spPr>
        <p:txBody>
          <a:bodyPr anchorCtr="0" anchor="t" bIns="91425" lIns="91425" rIns="91425" tIns="91425">
            <a:noAutofit/>
          </a:bodyPr>
          <a:lstStyle/>
          <a:p>
            <a:pPr lvl="0">
              <a:spcBef>
                <a:spcPts val="0"/>
              </a:spcBef>
              <a:buNone/>
            </a:pPr>
            <a:r>
              <a:rPr lang="en">
                <a:solidFill>
                  <a:srgbClr val="FFFF00"/>
                </a:solidFill>
              </a:rPr>
              <a:t>Group Work</a:t>
            </a:r>
          </a:p>
        </p:txBody>
      </p:sp>
      <p:sp>
        <p:nvSpPr>
          <p:cNvPr id="173" name="Shape 173"/>
          <p:cNvSpPr txBox="1"/>
          <p:nvPr>
            <p:ph idx="1" type="body"/>
          </p:nvPr>
        </p:nvSpPr>
        <p:spPr>
          <a:xfrm>
            <a:off x="311700" y="1471100"/>
            <a:ext cx="8520600" cy="3416400"/>
          </a:xfrm>
          <a:prstGeom prst="rect">
            <a:avLst/>
          </a:prstGeom>
        </p:spPr>
        <p:txBody>
          <a:bodyPr anchorCtr="0" anchor="t" bIns="91425" lIns="91425" rIns="91425" tIns="91425">
            <a:noAutofit/>
          </a:bodyPr>
          <a:lstStyle/>
          <a:p>
            <a:pPr indent="-381000" lvl="0" marL="457200" rtl="0">
              <a:spcBef>
                <a:spcPts val="0"/>
              </a:spcBef>
              <a:buClr>
                <a:srgbClr val="FFFFFF"/>
              </a:buClr>
              <a:buSzPct val="100000"/>
              <a:buAutoNum type="arabicPeriod"/>
            </a:pPr>
            <a:r>
              <a:rPr lang="en" sz="2400">
                <a:solidFill>
                  <a:srgbClr val="FFFFFF"/>
                </a:solidFill>
              </a:rPr>
              <a:t>Northern Ireland  between Catholics and Protestants</a:t>
            </a:r>
          </a:p>
          <a:p>
            <a:pPr indent="-381000" lvl="0" marL="457200" rtl="0">
              <a:spcBef>
                <a:spcPts val="0"/>
              </a:spcBef>
              <a:buClr>
                <a:srgbClr val="FFFFFF"/>
              </a:buClr>
              <a:buSzPct val="100000"/>
              <a:buAutoNum type="arabicPeriod"/>
            </a:pPr>
            <a:r>
              <a:rPr lang="en" sz="2400">
                <a:solidFill>
                  <a:srgbClr val="FFFFFF"/>
                </a:solidFill>
              </a:rPr>
              <a:t>Former Yugoslavia between Christians and Muslims</a:t>
            </a:r>
          </a:p>
          <a:p>
            <a:pPr indent="-381000" lvl="0" marL="457200" rtl="0">
              <a:spcBef>
                <a:spcPts val="0"/>
              </a:spcBef>
              <a:buClr>
                <a:srgbClr val="FFFFFF"/>
              </a:buClr>
              <a:buSzPct val="100000"/>
              <a:buAutoNum type="arabicPeriod"/>
            </a:pPr>
            <a:r>
              <a:rPr lang="en" sz="2400">
                <a:solidFill>
                  <a:srgbClr val="FFFFFF"/>
                </a:solidFill>
              </a:rPr>
              <a:t>Chad between Christians and Muslims</a:t>
            </a:r>
          </a:p>
          <a:p>
            <a:pPr indent="-381000" lvl="0" marL="457200" rtl="0">
              <a:spcBef>
                <a:spcPts val="0"/>
              </a:spcBef>
              <a:buClr>
                <a:srgbClr val="FFFFFF"/>
              </a:buClr>
              <a:buSzPct val="100000"/>
              <a:buAutoNum type="arabicPeriod"/>
            </a:pPr>
            <a:r>
              <a:rPr lang="en" sz="2400">
                <a:solidFill>
                  <a:srgbClr val="FFFFFF"/>
                </a:solidFill>
              </a:rPr>
              <a:t>Israel between Jews and Muslims</a:t>
            </a:r>
          </a:p>
          <a:p>
            <a:pPr indent="-381000" lvl="0" marL="457200">
              <a:spcBef>
                <a:spcPts val="0"/>
              </a:spcBef>
              <a:buClr>
                <a:srgbClr val="FFFFFF"/>
              </a:buClr>
              <a:buSzPct val="100000"/>
              <a:buAutoNum type="arabicPeriod"/>
            </a:pPr>
            <a:r>
              <a:rPr lang="en" sz="2400">
                <a:solidFill>
                  <a:srgbClr val="FFFFFF"/>
                </a:solidFill>
              </a:rPr>
              <a:t>India between Hindus and Muslims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pic>
        <p:nvPicPr>
          <p:cNvPr descr="Image result for 9/11" id="65" name="Shape 65"/>
          <p:cNvPicPr preferRelativeResize="0"/>
          <p:nvPr/>
        </p:nvPicPr>
        <p:blipFill>
          <a:blip r:embed="rId3">
            <a:alphaModFix/>
          </a:blip>
          <a:stretch>
            <a:fillRect/>
          </a:stretch>
        </p:blipFill>
        <p:spPr>
          <a:xfrm>
            <a:off x="335600" y="833575"/>
            <a:ext cx="3120675" cy="3229874"/>
          </a:xfrm>
          <a:prstGeom prst="rect">
            <a:avLst/>
          </a:prstGeom>
          <a:noFill/>
          <a:ln>
            <a:noFill/>
          </a:ln>
        </p:spPr>
      </p:pic>
      <p:sp>
        <p:nvSpPr>
          <p:cNvPr id="66" name="Shape 66"/>
          <p:cNvSpPr txBox="1"/>
          <p:nvPr/>
        </p:nvSpPr>
        <p:spPr>
          <a:xfrm>
            <a:off x="4244825" y="1073800"/>
            <a:ext cx="4379100" cy="2281800"/>
          </a:xfrm>
          <a:prstGeom prst="rect">
            <a:avLst/>
          </a:prstGeom>
          <a:noFill/>
          <a:ln>
            <a:noFill/>
          </a:ln>
        </p:spPr>
        <p:txBody>
          <a:bodyPr anchorCtr="0" anchor="t" bIns="91425" lIns="91425" rIns="91425" tIns="91425">
            <a:noAutofit/>
          </a:bodyPr>
          <a:lstStyle/>
          <a:p>
            <a:pPr lvl="0">
              <a:spcBef>
                <a:spcPts val="0"/>
              </a:spcBef>
              <a:buNone/>
            </a:pPr>
            <a:r>
              <a:rPr lang="en" sz="3600">
                <a:solidFill>
                  <a:srgbClr val="FFFFFF"/>
                </a:solidFill>
              </a:rPr>
              <a:t>On September 11th 2001 two planes crashed into the Twin Towers in New York City. </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x="0" y="0"/>
          <a:ext cx="0" cy="0"/>
          <a:chOff x="0" y="0"/>
          <a:chExt cx="0" cy="0"/>
        </a:xfrm>
      </p:grpSpPr>
      <p:sp>
        <p:nvSpPr>
          <p:cNvPr id="71" name="Shape 71"/>
          <p:cNvSpPr txBox="1"/>
          <p:nvPr>
            <p:ph type="title"/>
          </p:nvPr>
        </p:nvSpPr>
        <p:spPr>
          <a:xfrm>
            <a:off x="3875700" y="526350"/>
            <a:ext cx="4932900" cy="4090800"/>
          </a:xfrm>
          <a:prstGeom prst="rect">
            <a:avLst/>
          </a:prstGeom>
        </p:spPr>
        <p:txBody>
          <a:bodyPr anchorCtr="0" anchor="ctr" bIns="91425" lIns="91425" rIns="91425" tIns="91425">
            <a:noAutofit/>
          </a:bodyPr>
          <a:lstStyle/>
          <a:p>
            <a:pPr lvl="0">
              <a:spcBef>
                <a:spcPts val="0"/>
              </a:spcBef>
              <a:buNone/>
            </a:pPr>
            <a:r>
              <a:rPr b="0" lang="en" sz="3000">
                <a:solidFill>
                  <a:srgbClr val="FFFFFF"/>
                </a:solidFill>
                <a:latin typeface="Times New Roman"/>
                <a:ea typeface="Times New Roman"/>
                <a:cs typeface="Times New Roman"/>
                <a:sym typeface="Times New Roman"/>
              </a:rPr>
              <a:t>A plane also crashed into the Pentagon in Washington. </a:t>
            </a:r>
          </a:p>
        </p:txBody>
      </p:sp>
      <p:pic>
        <p:nvPicPr>
          <p:cNvPr descr="Image result for 9/11 washington" id="72" name="Shape 72"/>
          <p:cNvPicPr preferRelativeResize="0"/>
          <p:nvPr/>
        </p:nvPicPr>
        <p:blipFill>
          <a:blip r:embed="rId3">
            <a:alphaModFix/>
          </a:blip>
          <a:stretch>
            <a:fillRect/>
          </a:stretch>
        </p:blipFill>
        <p:spPr>
          <a:xfrm>
            <a:off x="453025" y="526350"/>
            <a:ext cx="3216574" cy="2097250"/>
          </a:xfrm>
          <a:prstGeom prst="rect">
            <a:avLst/>
          </a:prstGeom>
          <a:noFill/>
          <a:ln>
            <a:noFill/>
          </a:ln>
        </p:spPr>
      </p:pic>
      <p:pic>
        <p:nvPicPr>
          <p:cNvPr descr="Image result for 9/11 never forget" id="73" name="Shape 73"/>
          <p:cNvPicPr preferRelativeResize="0"/>
          <p:nvPr/>
        </p:nvPicPr>
        <p:blipFill>
          <a:blip r:embed="rId4">
            <a:alphaModFix/>
          </a:blip>
          <a:stretch>
            <a:fillRect/>
          </a:stretch>
        </p:blipFill>
        <p:spPr>
          <a:xfrm>
            <a:off x="453025" y="2845500"/>
            <a:ext cx="3216574" cy="2003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71">
                                            <p:txEl>
                                              <p:pRg end="0" st="0"/>
                                            </p:txEl>
                                          </p:spTgt>
                                        </p:tgtEl>
                                        <p:attrNameLst>
                                          <p:attrName>style.visibility</p:attrName>
                                        </p:attrNameLst>
                                      </p:cBhvr>
                                      <p:to>
                                        <p:strVal val="visible"/>
                                      </p:to>
                                    </p:set>
                                    <p:animEffect filter="fade" transition="in">
                                      <p:cBhvr>
                                        <p:cTn dur="4400"/>
                                        <p:tgtEl>
                                          <p:spTgt spid="7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type="title"/>
          </p:nvPr>
        </p:nvSpPr>
        <p:spPr>
          <a:xfrm>
            <a:off x="188250" y="442475"/>
            <a:ext cx="4543200" cy="4090800"/>
          </a:xfrm>
          <a:prstGeom prst="rect">
            <a:avLst/>
          </a:prstGeom>
        </p:spPr>
        <p:txBody>
          <a:bodyPr anchorCtr="0" anchor="ctr" bIns="91425" lIns="91425" rIns="91425" tIns="91425">
            <a:noAutofit/>
          </a:bodyPr>
          <a:lstStyle/>
          <a:p>
            <a:pPr lvl="0">
              <a:spcBef>
                <a:spcPts val="0"/>
              </a:spcBef>
              <a:buClr>
                <a:schemeClr val="dk2"/>
              </a:buClr>
              <a:buSzPct val="36666"/>
              <a:buFont typeface="Arial"/>
              <a:buNone/>
            </a:pPr>
            <a:r>
              <a:rPr b="0" lang="en" sz="3000">
                <a:solidFill>
                  <a:srgbClr val="FFFFFF"/>
                </a:solidFill>
                <a:latin typeface="Times New Roman"/>
                <a:ea typeface="Times New Roman"/>
                <a:cs typeface="Times New Roman"/>
                <a:sym typeface="Times New Roman"/>
              </a:rPr>
              <a:t>These horrible attacks were planned and carried out by a terrorist group called Al-Queda led by a man called Osama bin Laden  . </a:t>
            </a:r>
          </a:p>
          <a:p>
            <a:pPr lvl="0">
              <a:spcBef>
                <a:spcPts val="0"/>
              </a:spcBef>
              <a:buNone/>
            </a:pPr>
            <a:r>
              <a:t/>
            </a:r>
            <a:endParaRPr/>
          </a:p>
        </p:txBody>
      </p:sp>
      <p:pic>
        <p:nvPicPr>
          <p:cNvPr descr="Image result for 9/11 attackers" id="79" name="Shape 79"/>
          <p:cNvPicPr preferRelativeResize="0"/>
          <p:nvPr/>
        </p:nvPicPr>
        <p:blipFill>
          <a:blip r:embed="rId3">
            <a:alphaModFix/>
          </a:blip>
          <a:stretch>
            <a:fillRect/>
          </a:stretch>
        </p:blipFill>
        <p:spPr>
          <a:xfrm>
            <a:off x="5150825" y="248225"/>
            <a:ext cx="3714099" cy="2134250"/>
          </a:xfrm>
          <a:prstGeom prst="rect">
            <a:avLst/>
          </a:prstGeom>
          <a:noFill/>
          <a:ln>
            <a:noFill/>
          </a:ln>
        </p:spPr>
      </p:pic>
      <p:pic>
        <p:nvPicPr>
          <p:cNvPr descr="Image result for osama bin laden" id="80" name="Shape 80"/>
          <p:cNvPicPr preferRelativeResize="0"/>
          <p:nvPr/>
        </p:nvPicPr>
        <p:blipFill>
          <a:blip r:embed="rId4">
            <a:alphaModFix/>
          </a:blip>
          <a:stretch>
            <a:fillRect/>
          </a:stretch>
        </p:blipFill>
        <p:spPr>
          <a:xfrm>
            <a:off x="5150824" y="2701250"/>
            <a:ext cx="3714099" cy="2134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78">
                                            <p:txEl>
                                              <p:pRg end="0" st="0"/>
                                            </p:txEl>
                                          </p:spTgt>
                                        </p:tgtEl>
                                        <p:attrNameLst>
                                          <p:attrName>style.visibility</p:attrName>
                                        </p:attrNameLst>
                                      </p:cBhvr>
                                      <p:to>
                                        <p:strVal val="visible"/>
                                      </p:to>
                                    </p:set>
                                    <p:animEffect filter="fade" transition="in">
                                      <p:cBhvr>
                                        <p:cTn dur="4000"/>
                                        <p:tgtEl>
                                          <p:spTgt spid="78">
                                            <p:txEl>
                                              <p:pRg end="0" st="0"/>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78">
                                            <p:txEl>
                                              <p:pRg end="1" st="1"/>
                                            </p:txEl>
                                          </p:spTgt>
                                        </p:tgtEl>
                                        <p:attrNameLst>
                                          <p:attrName>style.visibility</p:attrName>
                                        </p:attrNameLst>
                                      </p:cBhvr>
                                      <p:to>
                                        <p:strVal val="visible"/>
                                      </p:to>
                                    </p:set>
                                    <p:animEffect filter="fade" transition="in">
                                      <p:cBhvr>
                                        <p:cTn dur="4000"/>
                                        <p:tgtEl>
                                          <p:spTgt spid="7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pic>
        <p:nvPicPr>
          <p:cNvPr descr="Image result for iraq war" id="85" name="Shape 85"/>
          <p:cNvPicPr preferRelativeResize="0"/>
          <p:nvPr/>
        </p:nvPicPr>
        <p:blipFill>
          <a:blip r:embed="rId3">
            <a:alphaModFix amt="57000"/>
          </a:blip>
          <a:stretch>
            <a:fillRect/>
          </a:stretch>
        </p:blipFill>
        <p:spPr>
          <a:xfrm>
            <a:off x="5748199" y="134225"/>
            <a:ext cx="3231875" cy="2114000"/>
          </a:xfrm>
          <a:prstGeom prst="rect">
            <a:avLst/>
          </a:prstGeom>
          <a:noFill/>
          <a:ln>
            <a:noFill/>
          </a:ln>
        </p:spPr>
      </p:pic>
      <p:pic>
        <p:nvPicPr>
          <p:cNvPr descr="Image result for iraq war" id="86" name="Shape 86"/>
          <p:cNvPicPr preferRelativeResize="0"/>
          <p:nvPr/>
        </p:nvPicPr>
        <p:blipFill>
          <a:blip r:embed="rId4">
            <a:alphaModFix amt="67000"/>
          </a:blip>
          <a:stretch>
            <a:fillRect/>
          </a:stretch>
        </p:blipFill>
        <p:spPr>
          <a:xfrm>
            <a:off x="185800" y="134225"/>
            <a:ext cx="3066599" cy="2014224"/>
          </a:xfrm>
          <a:prstGeom prst="rect">
            <a:avLst/>
          </a:prstGeom>
          <a:noFill/>
          <a:ln>
            <a:noFill/>
          </a:ln>
        </p:spPr>
      </p:pic>
      <p:pic>
        <p:nvPicPr>
          <p:cNvPr descr="Image result for iraq war" id="87" name="Shape 87"/>
          <p:cNvPicPr preferRelativeResize="0"/>
          <p:nvPr/>
        </p:nvPicPr>
        <p:blipFill>
          <a:blip r:embed="rId5">
            <a:alphaModFix amt="39000"/>
          </a:blip>
          <a:stretch>
            <a:fillRect/>
          </a:stretch>
        </p:blipFill>
        <p:spPr>
          <a:xfrm>
            <a:off x="5748211" y="2909850"/>
            <a:ext cx="3231863" cy="2014225"/>
          </a:xfrm>
          <a:prstGeom prst="rect">
            <a:avLst/>
          </a:prstGeom>
          <a:noFill/>
          <a:ln>
            <a:noFill/>
          </a:ln>
        </p:spPr>
      </p:pic>
      <p:pic>
        <p:nvPicPr>
          <p:cNvPr descr="Image result for iraq war" id="88" name="Shape 88"/>
          <p:cNvPicPr preferRelativeResize="0"/>
          <p:nvPr/>
        </p:nvPicPr>
        <p:blipFill>
          <a:blip r:embed="rId6">
            <a:alphaModFix amt="52000"/>
          </a:blip>
          <a:stretch>
            <a:fillRect/>
          </a:stretch>
        </p:blipFill>
        <p:spPr>
          <a:xfrm>
            <a:off x="185799" y="2909850"/>
            <a:ext cx="3066599" cy="2014225"/>
          </a:xfrm>
          <a:prstGeom prst="rect">
            <a:avLst/>
          </a:prstGeom>
          <a:noFill/>
          <a:ln>
            <a:noFill/>
          </a:ln>
        </p:spPr>
      </p:pic>
      <p:sp>
        <p:nvSpPr>
          <p:cNvPr id="89" name="Shape 89"/>
          <p:cNvSpPr txBox="1"/>
          <p:nvPr>
            <p:ph type="title"/>
          </p:nvPr>
        </p:nvSpPr>
        <p:spPr>
          <a:xfrm>
            <a:off x="1327350" y="375325"/>
            <a:ext cx="6489300" cy="4090800"/>
          </a:xfrm>
          <a:prstGeom prst="rect">
            <a:avLst/>
          </a:prstGeom>
        </p:spPr>
        <p:txBody>
          <a:bodyPr anchorCtr="0" anchor="ctr" bIns="91425" lIns="91425" rIns="91425" tIns="91425">
            <a:noAutofit/>
          </a:bodyPr>
          <a:lstStyle/>
          <a:p>
            <a:pPr lvl="0" algn="ctr">
              <a:spcBef>
                <a:spcPts val="0"/>
              </a:spcBef>
              <a:buNone/>
            </a:pPr>
            <a:r>
              <a:rPr lang="en" sz="3000"/>
              <a:t>After these attacks the American Government declared war in Iraq. The country where they believed this terrorist group were from. </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490250" y="526350"/>
            <a:ext cx="5604000" cy="4090800"/>
          </a:xfrm>
          <a:prstGeom prst="rect">
            <a:avLst/>
          </a:prstGeom>
        </p:spPr>
        <p:txBody>
          <a:bodyPr anchorCtr="0" anchor="ctr" bIns="91425" lIns="91425" rIns="91425" tIns="91425">
            <a:noAutofit/>
          </a:bodyPr>
          <a:lstStyle/>
          <a:p>
            <a:pPr lvl="0">
              <a:spcBef>
                <a:spcPts val="0"/>
              </a:spcBef>
              <a:buNone/>
            </a:pPr>
            <a:r>
              <a:rPr lang="en" sz="3000"/>
              <a:t>Iraq is a country where Muslim people live. These terrorists said they killed thousands of American people in the name of Allah (God). They said they were Islamic Terrorists. </a:t>
            </a:r>
          </a:p>
        </p:txBody>
      </p:sp>
      <p:pic>
        <p:nvPicPr>
          <p:cNvPr descr="Image result for islamic terrorists" id="95" name="Shape 95"/>
          <p:cNvPicPr preferRelativeResize="0"/>
          <p:nvPr/>
        </p:nvPicPr>
        <p:blipFill>
          <a:blip r:embed="rId3">
            <a:alphaModFix/>
          </a:blip>
          <a:stretch>
            <a:fillRect/>
          </a:stretch>
        </p:blipFill>
        <p:spPr>
          <a:xfrm>
            <a:off x="5939399" y="926974"/>
            <a:ext cx="2646725" cy="3473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type="title"/>
          </p:nvPr>
        </p:nvSpPr>
        <p:spPr>
          <a:xfrm>
            <a:off x="4214950" y="408900"/>
            <a:ext cx="4509600" cy="4090800"/>
          </a:xfrm>
          <a:prstGeom prst="rect">
            <a:avLst/>
          </a:prstGeom>
        </p:spPr>
        <p:txBody>
          <a:bodyPr anchorCtr="0" anchor="ctr" bIns="91425" lIns="91425" rIns="91425" tIns="91425">
            <a:noAutofit/>
          </a:bodyPr>
          <a:lstStyle/>
          <a:p>
            <a:pPr lvl="0">
              <a:spcBef>
                <a:spcPts val="0"/>
              </a:spcBef>
              <a:buNone/>
            </a:pPr>
            <a:r>
              <a:rPr lang="en" sz="3000"/>
              <a:t>Because 26 Terrorists decided to kill thousands of people and called themselves ‘Islamic terrorists’. People all over the world began to show hatred towards all Muslim people.</a:t>
            </a:r>
          </a:p>
        </p:txBody>
      </p:sp>
      <p:pic>
        <p:nvPicPr>
          <p:cNvPr descr="Image result for muslims" id="101" name="Shape 101"/>
          <p:cNvPicPr preferRelativeResize="0"/>
          <p:nvPr/>
        </p:nvPicPr>
        <p:blipFill>
          <a:blip r:embed="rId3">
            <a:alphaModFix/>
          </a:blip>
          <a:stretch>
            <a:fillRect/>
          </a:stretch>
        </p:blipFill>
        <p:spPr>
          <a:xfrm>
            <a:off x="101050" y="989899"/>
            <a:ext cx="4015724" cy="3221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00">
                                            <p:txEl>
                                              <p:pRg end="0" st="0"/>
                                            </p:txEl>
                                          </p:spTgt>
                                        </p:tgtEl>
                                        <p:attrNameLst>
                                          <p:attrName>style.visibility</p:attrName>
                                        </p:attrNameLst>
                                      </p:cBhvr>
                                      <p:to>
                                        <p:strVal val="visible"/>
                                      </p:to>
                                    </p:set>
                                    <p:animEffect filter="fade" transition="in">
                                      <p:cBhvr>
                                        <p:cTn dur="4400"/>
                                        <p:tgtEl>
                                          <p:spTgt spid="10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type="title"/>
          </p:nvPr>
        </p:nvSpPr>
        <p:spPr>
          <a:xfrm>
            <a:off x="318775" y="526350"/>
            <a:ext cx="8556900" cy="4090800"/>
          </a:xfrm>
          <a:prstGeom prst="rect">
            <a:avLst/>
          </a:prstGeom>
        </p:spPr>
        <p:txBody>
          <a:bodyPr anchorCtr="0" anchor="ctr" bIns="91425" lIns="91425" rIns="91425" tIns="91425">
            <a:noAutofit/>
          </a:bodyPr>
          <a:lstStyle/>
          <a:p>
            <a:pPr lvl="0">
              <a:spcBef>
                <a:spcPts val="0"/>
              </a:spcBef>
              <a:buNone/>
            </a:pPr>
            <a:r>
              <a:rPr lang="en"/>
              <a:t>When did it become okay to hate millions of innocent people for their religious beliefs because of the actions of just 26 men?</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203100" y="184550"/>
            <a:ext cx="8737800" cy="611100"/>
          </a:xfrm>
          <a:prstGeom prst="rect">
            <a:avLst/>
          </a:prstGeom>
        </p:spPr>
        <p:txBody>
          <a:bodyPr anchorCtr="0" anchor="ctr" bIns="91425" lIns="91425" rIns="91425" tIns="91425">
            <a:noAutofit/>
          </a:bodyPr>
          <a:lstStyle/>
          <a:p>
            <a:pPr lvl="0">
              <a:spcBef>
                <a:spcPts val="0"/>
              </a:spcBef>
              <a:buNone/>
            </a:pPr>
            <a:r>
              <a:rPr lang="en" sz="2400"/>
              <a:t>Islam is a religion that preaches and teaches about </a:t>
            </a:r>
            <a:r>
              <a:rPr lang="en" sz="2400">
                <a:solidFill>
                  <a:srgbClr val="00FFFF"/>
                </a:solidFill>
              </a:rPr>
              <a:t>peace</a:t>
            </a:r>
            <a:r>
              <a:rPr lang="en" sz="2400"/>
              <a:t>. </a:t>
            </a:r>
          </a:p>
        </p:txBody>
      </p:sp>
      <p:pic>
        <p:nvPicPr>
          <p:cNvPr descr="Image result for islam and peace quotes" id="112" name="Shape 112"/>
          <p:cNvPicPr preferRelativeResize="0"/>
          <p:nvPr/>
        </p:nvPicPr>
        <p:blipFill>
          <a:blip r:embed="rId3">
            <a:alphaModFix/>
          </a:blip>
          <a:stretch>
            <a:fillRect/>
          </a:stretch>
        </p:blipFill>
        <p:spPr>
          <a:xfrm>
            <a:off x="2315450" y="795650"/>
            <a:ext cx="4036399" cy="40363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