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Montserrat"/>
      <p:regular r:id="rId12"/>
      <p:bold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199" cy="5143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599" cy="2146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599"/>
            <a:ext cx="42600" cy="8455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899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899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199" cy="1786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599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4.jpg"/><Relationship Id="rId5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770D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799"/>
          </a:xfrm>
          <a:prstGeom prst="rect">
            <a:avLst/>
          </a:prstGeom>
          <a:solidFill>
            <a:srgbClr val="20124D"/>
          </a:solidFill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Five Pillars of Islam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1403850"/>
            <a:ext cx="8455499" cy="214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599875" y="2322025"/>
            <a:ext cx="2466900" cy="192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501500" y="2440250"/>
            <a:ext cx="1986000" cy="25688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630725" y="268450"/>
            <a:ext cx="2785199" cy="192959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use Pillars?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43900" y="1234050"/>
            <a:ext cx="3999899" cy="645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chemeClr val="lt1"/>
                </a:solidFill>
              </a:rPr>
              <a:t>Pillars </a:t>
            </a:r>
            <a:r>
              <a:rPr lang="en" sz="1600">
                <a:solidFill>
                  <a:srgbClr val="FFFF00"/>
                </a:solidFill>
              </a:rPr>
              <a:t>help </a:t>
            </a:r>
            <a:r>
              <a:rPr lang="en" sz="1600">
                <a:solidFill>
                  <a:schemeClr val="lt1"/>
                </a:solidFill>
              </a:rPr>
              <a:t>keep a building stable. They </a:t>
            </a:r>
            <a:r>
              <a:rPr lang="en" sz="1600">
                <a:solidFill>
                  <a:srgbClr val="FFFF00"/>
                </a:solidFill>
              </a:rPr>
              <a:t>hold a building u</a:t>
            </a:r>
            <a:r>
              <a:rPr lang="en" sz="1600">
                <a:solidFill>
                  <a:schemeClr val="dk1"/>
                </a:solidFill>
              </a:rPr>
              <a:t>p</a:t>
            </a:r>
            <a:r>
              <a:rPr lang="en" sz="1600">
                <a:solidFill>
                  <a:schemeClr val="lt1"/>
                </a:solidFill>
              </a:rPr>
              <a:t> and stop it from falling down.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11025" y="2430925"/>
            <a:ext cx="77715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he 5 Pillars of Islam 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</a:t>
            </a:r>
            <a:r>
              <a:rPr b="1"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elp</a:t>
            </a:r>
            <a:r>
              <a:rPr b="1"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Muslims</a:t>
            </a:r>
            <a:r>
              <a:rPr b="1"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keep their faith. When a Muslim person lives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their life with the 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</a:t>
            </a:r>
            <a:r>
              <a:rPr b="1"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upport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of these 5 Pillars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they believe they will have good </a:t>
            </a:r>
            <a:r>
              <a:rPr b="1"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moral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and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</a:t>
            </a:r>
            <a:r>
              <a:rPr b="1"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aithful</a:t>
            </a:r>
            <a:r>
              <a:rPr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lives dedicated to </a:t>
            </a:r>
            <a:r>
              <a:rPr b="1" lang="en" sz="1500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Allah</a:t>
            </a:r>
            <a:r>
              <a:rPr lang="en" sz="15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. 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6787" y="3494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4425" y="2430925"/>
            <a:ext cx="2298575" cy="171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9150" y="2562650"/>
            <a:ext cx="1790700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7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7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6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83900" y="587225"/>
            <a:ext cx="8925900" cy="4462799"/>
          </a:xfrm>
          <a:prstGeom prst="rect">
            <a:avLst/>
          </a:prstGeom>
          <a:solidFill>
            <a:srgbClr val="FF770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775" y="692225"/>
            <a:ext cx="8741325" cy="428567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375775" y="67125"/>
            <a:ext cx="8325299" cy="90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>
                <a:solidFill>
                  <a:schemeClr val="dk1"/>
                </a:solidFill>
              </a:rPr>
              <a:t>These are the 5 basic rules that Muslims follow to live a good life according to Islam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