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</p:sldIdLst>
  <p:sldSz cy="5143500" cx="9144000"/>
  <p:notesSz cx="6858000" cy="9144000"/>
  <p:embeddedFontLst>
    <p:embeddedFont>
      <p:font typeface="Proxima Nova"/>
      <p:regular r:id="rId8"/>
      <p:bold r:id="rId9"/>
      <p:italic r:id="rId10"/>
      <p:boldItalic r:id="rId11"/>
    </p:embeddedFont>
    <p:embeddedFont>
      <p:font typeface="Bree Serif"/>
      <p:regular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ProximaNova-boldItalic.fntdata"/><Relationship Id="rId10" Type="http://schemas.openxmlformats.org/officeDocument/2006/relationships/font" Target="fonts/ProximaNova-italic.fntdata"/><Relationship Id="rId12" Type="http://schemas.openxmlformats.org/officeDocument/2006/relationships/font" Target="fonts/BreeSerif-regular.fntdata"/><Relationship Id="rId9" Type="http://schemas.openxmlformats.org/officeDocument/2006/relationships/font" Target="fonts/ProximaNova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font" Target="fonts/ProximaNov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1" name="Shape 11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510450" y="3182312"/>
            <a:ext cx="8123100" cy="6299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0" name="Shape 50"/>
          <p:cNvSpPr txBox="1"/>
          <p:nvPr>
            <p:ph type="title"/>
          </p:nvPr>
        </p:nvSpPr>
        <p:spPr>
          <a:xfrm>
            <a:off x="311700" y="991475"/>
            <a:ext cx="8520599" cy="19178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b="1" sz="14000"/>
            </a:lvl1pPr>
            <a:lvl2pPr lvl="1" algn="ctr">
              <a:spcBef>
                <a:spcPts val="0"/>
              </a:spcBef>
              <a:buSzPct val="100000"/>
              <a:defRPr b="1" sz="14000"/>
            </a:lvl2pPr>
            <a:lvl3pPr lvl="2" algn="ctr">
              <a:spcBef>
                <a:spcPts val="0"/>
              </a:spcBef>
              <a:buSzPct val="100000"/>
              <a:defRPr b="1" sz="14000"/>
            </a:lvl3pPr>
            <a:lvl4pPr lvl="3" algn="ctr">
              <a:spcBef>
                <a:spcPts val="0"/>
              </a:spcBef>
              <a:buSzPct val="100000"/>
              <a:defRPr b="1" sz="14000"/>
            </a:lvl4pPr>
            <a:lvl5pPr lvl="4" algn="ctr">
              <a:spcBef>
                <a:spcPts val="0"/>
              </a:spcBef>
              <a:buSzPct val="100000"/>
              <a:defRPr b="1" sz="14000"/>
            </a:lvl5pPr>
            <a:lvl6pPr lvl="5" algn="ctr">
              <a:spcBef>
                <a:spcPts val="0"/>
              </a:spcBef>
              <a:buSzPct val="100000"/>
              <a:defRPr b="1" sz="14000"/>
            </a:lvl6pPr>
            <a:lvl7pPr lvl="6" algn="ctr">
              <a:spcBef>
                <a:spcPts val="0"/>
              </a:spcBef>
              <a:buSzPct val="100000"/>
              <a:defRPr b="1" sz="14000"/>
            </a:lvl7pPr>
            <a:lvl8pPr lvl="7" algn="ctr">
              <a:spcBef>
                <a:spcPts val="0"/>
              </a:spcBef>
              <a:buSzPct val="100000"/>
              <a:defRPr b="1" sz="14000"/>
            </a:lvl8pPr>
            <a:lvl9pPr lvl="8" algn="ctr">
              <a:spcBef>
                <a:spcPts val="0"/>
              </a:spcBef>
              <a:buSzPct val="100000"/>
              <a:defRPr b="1" sz="140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311700" y="3071300"/>
            <a:ext cx="8520599" cy="9017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2" name="Shape 5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3117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6" name="Shape 26"/>
          <p:cNvSpPr txBox="1"/>
          <p:nvPr>
            <p:ph idx="2" type="body"/>
          </p:nvPr>
        </p:nvSpPr>
        <p:spPr>
          <a:xfrm>
            <a:off x="4832400" y="1152475"/>
            <a:ext cx="3999899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3" name="Shape 33"/>
          <p:cNvSpPr txBox="1"/>
          <p:nvPr>
            <p:ph idx="1" type="body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lt2"/>
        </a:solidFill>
      </p:bgPr>
    </p:bg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/>
          <p:nvPr/>
        </p:nvSpPr>
        <p:spPr>
          <a:xfrm>
            <a:off x="4572000" y="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0" name="Shape 4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1" name="Shape 41"/>
          <p:cNvSpPr txBox="1"/>
          <p:nvPr>
            <p:ph type="title"/>
          </p:nvPr>
        </p:nvSpPr>
        <p:spPr>
          <a:xfrm>
            <a:off x="265500" y="1205825"/>
            <a:ext cx="4045199" cy="15095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2" name="Shape 42"/>
          <p:cNvSpPr txBox="1"/>
          <p:nvPr>
            <p:ph idx="1" type="subTitle"/>
          </p:nvPr>
        </p:nvSpPr>
        <p:spPr>
          <a:xfrm>
            <a:off x="265500" y="2769000"/>
            <a:ext cx="4045199" cy="13455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43" name="Shape 4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42368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SzPct val="100000"/>
              <a:buFont typeface="Proxima Nova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accent3"/>
              </a:buClr>
              <a:buFont typeface="Proxima Nova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Relationship Id="rId4" Type="http://schemas.openxmlformats.org/officeDocument/2006/relationships/image" Target="../media/image04.png"/><Relationship Id="rId5" Type="http://schemas.openxmlformats.org/officeDocument/2006/relationships/image" Target="../media/image03.jpg"/><Relationship Id="rId6" Type="http://schemas.openxmlformats.org/officeDocument/2006/relationships/image" Target="../media/image00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0" y="299525"/>
            <a:ext cx="3012599" cy="722399"/>
          </a:xfrm>
          <a:prstGeom prst="rect">
            <a:avLst/>
          </a:prstGeom>
          <a:solidFill>
            <a:srgbClr val="FF9900"/>
          </a:solidFill>
          <a:ln cap="flat" cmpd="sng" w="9525">
            <a:solidFill>
              <a:srgbClr val="FF9900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 txBox="1"/>
          <p:nvPr>
            <p:ph type="title"/>
          </p:nvPr>
        </p:nvSpPr>
        <p:spPr>
          <a:xfrm>
            <a:off x="311700" y="374550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b="1" lang="en">
                <a:solidFill>
                  <a:schemeClr val="accent6"/>
                </a:solidFill>
              </a:rPr>
              <a:t>Famous Faces</a:t>
            </a:r>
          </a:p>
        </p:txBody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311700" y="1152475"/>
            <a:ext cx="8520599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2400">
                <a:solidFill>
                  <a:srgbClr val="FFFF00"/>
                </a:solidFill>
              </a:rPr>
              <a:t>Can you think of some famous people?</a:t>
            </a:r>
          </a:p>
          <a:p>
            <a:pPr lvl="0">
              <a:spcBef>
                <a:spcPts val="0"/>
              </a:spcBef>
              <a:buNone/>
            </a:pPr>
            <a:r>
              <a:rPr b="1" lang="en" sz="2400">
                <a:solidFill>
                  <a:srgbClr val="FFFF00"/>
                </a:solidFill>
              </a:rPr>
              <a:t>Can you name a famous person known to millions of people yet whose face has never been photographed, painted or drawn by anyone?</a:t>
            </a:r>
          </a:p>
        </p:txBody>
      </p:sp>
      <p:pic>
        <p:nvPicPr>
          <p:cNvPr id="67" name="Shape 6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33800" y="2916575"/>
            <a:ext cx="1676400" cy="1676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Shape 6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498825" y="2912841"/>
            <a:ext cx="1676399" cy="1683857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63846" y="2916572"/>
            <a:ext cx="1676400" cy="1676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100"/>
                                        <p:tgtEl>
                                          <p:spTgt spid="6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1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3100"/>
                                        <p:tgtEl>
                                          <p:spTgt spid="6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/>
        </p:nvSpPr>
        <p:spPr>
          <a:xfrm>
            <a:off x="297975" y="1303625"/>
            <a:ext cx="8417700" cy="27002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 txBox="1"/>
          <p:nvPr>
            <p:ph type="title"/>
          </p:nvPr>
        </p:nvSpPr>
        <p:spPr>
          <a:xfrm>
            <a:off x="311700" y="445025"/>
            <a:ext cx="8520599" cy="5726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1396750"/>
            <a:ext cx="8520599" cy="35510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</a:rPr>
              <a:t>Muhammad is the </a:t>
            </a:r>
            <a:r>
              <a:rPr b="1" lang="en" sz="2400">
                <a:solidFill>
                  <a:srgbClr val="FFFF00"/>
                </a:solidFill>
              </a:rPr>
              <a:t>founder of Islam</a:t>
            </a:r>
            <a:r>
              <a:rPr lang="en" sz="2400">
                <a:solidFill>
                  <a:schemeClr val="lt1"/>
                </a:solidFill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</a:rPr>
              <a:t>Muslims do not allow pictures of Muhammad to be drawn or painted as a </a:t>
            </a:r>
            <a:r>
              <a:rPr b="1" lang="en" sz="2400">
                <a:solidFill>
                  <a:srgbClr val="FFFF00"/>
                </a:solidFill>
              </a:rPr>
              <a:t>mark of respect</a:t>
            </a:r>
            <a:r>
              <a:rPr lang="en" sz="2400">
                <a:solidFill>
                  <a:schemeClr val="lt1"/>
                </a:solidFill>
              </a:rPr>
              <a:t>.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solidFill>
                  <a:schemeClr val="lt1"/>
                </a:solidFill>
              </a:rPr>
              <a:t>When Muslims write the name Muhammad they also say “Muhammad </a:t>
            </a:r>
            <a:r>
              <a:rPr b="1" lang="en" sz="2400">
                <a:solidFill>
                  <a:schemeClr val="accent6"/>
                </a:solidFill>
              </a:rPr>
              <a:t>peace be upon him</a:t>
            </a:r>
            <a:r>
              <a:rPr lang="en" sz="2400">
                <a:solidFill>
                  <a:schemeClr val="lt1"/>
                </a:solidFill>
              </a:rPr>
              <a:t>” as a sign of respect.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400">
              <a:solidFill>
                <a:schemeClr val="lt1"/>
              </a:solidFill>
            </a:endParaRPr>
          </a:p>
        </p:txBody>
      </p:sp>
      <p:sp>
        <p:nvSpPr>
          <p:cNvPr id="77" name="Shape 77"/>
          <p:cNvSpPr/>
          <p:nvPr/>
        </p:nvSpPr>
        <p:spPr>
          <a:xfrm>
            <a:off x="0" y="299525"/>
            <a:ext cx="3012599" cy="722399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8" name="Shape 78"/>
          <p:cNvSpPr txBox="1"/>
          <p:nvPr/>
        </p:nvSpPr>
        <p:spPr>
          <a:xfrm>
            <a:off x="297975" y="275075"/>
            <a:ext cx="7821900" cy="9125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3600">
                <a:solidFill>
                  <a:srgbClr val="0000FF"/>
                </a:solidFill>
                <a:latin typeface="Bree Serif"/>
                <a:ea typeface="Bree Serif"/>
                <a:cs typeface="Bree Serif"/>
                <a:sym typeface="Bree Serif"/>
              </a:rPr>
              <a:t>Founder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withEffect" presetClass="entr" presetID="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1700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-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7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600"/>
                                        <p:tgtEl>
                                          <p:spTgt spid="7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53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600"/>
                                        <p:tgtEl>
                                          <p:spTgt spid="7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89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600"/>
                                        <p:tgtEl>
                                          <p:spTgt spid="7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2500"/>
                            </p:stCondLst>
                            <p:childTnLst>
                              <p:par>
                                <p:cTn fill="hold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3600"/>
                                        <p:tgtEl>
                                          <p:spTgt spid="7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fmla="" tm="0">
                                          <p:val>
                                            <p:strVal val="#ppt_y+1"/>
                                          </p:val>
                                        </p:tav>
                                        <p:tav fmla=""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