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4E1BB1-2913-4F96-A993-0439EB3147FC}" type="datetimeFigureOut">
              <a:rPr lang="en-US" smtClean="0"/>
              <a:t>9/28/2009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135560-5213-44F9-86B4-5A00DA27CDE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Worshi</a:t>
            </a:r>
            <a:r>
              <a:rPr lang="en-GB" sz="7200" dirty="0" smtClean="0">
                <a:solidFill>
                  <a:schemeClr val="bg1"/>
                </a:solidFill>
              </a:rPr>
              <a:t>p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orshi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7562"/>
            <a:ext cx="9144000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Elements of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		People gather to celebrate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</a:t>
            </a:r>
            <a:r>
              <a:rPr lang="en-GB" dirty="0" smtClean="0"/>
              <a:t>	 	Rites and Rituals take place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	 	Actions of significance take place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</a:t>
            </a:r>
            <a:r>
              <a:rPr lang="en-GB" dirty="0" smtClean="0"/>
              <a:t>		In a sacred place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		Special events and times of significance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		Experiencing God and others in a 			meaningful way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ayer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071678"/>
            <a:ext cx="607695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 Prayer for Everyday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92500"/>
          </a:bodyPr>
          <a:lstStyle/>
          <a:p>
            <a:pPr lvl="5"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Thank </a:t>
            </a:r>
            <a:r>
              <a:rPr lang="en-US" dirty="0" smtClean="0">
                <a:solidFill>
                  <a:srgbClr val="002060"/>
                </a:solidFill>
              </a:rPr>
              <a:t>you for this </a:t>
            </a:r>
            <a:r>
              <a:rPr lang="en-US" dirty="0" smtClean="0">
                <a:solidFill>
                  <a:srgbClr val="002060"/>
                </a:solidFill>
              </a:rPr>
              <a:t>brand new </a:t>
            </a:r>
            <a:r>
              <a:rPr lang="en-US" dirty="0" smtClean="0">
                <a:solidFill>
                  <a:srgbClr val="002060"/>
                </a:solidFill>
              </a:rPr>
              <a:t>day.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Give </a:t>
            </a:r>
            <a:r>
              <a:rPr lang="en-US" dirty="0" smtClean="0">
                <a:solidFill>
                  <a:srgbClr val="002060"/>
                </a:solidFill>
              </a:rPr>
              <a:t>us the wisdom to see its </a:t>
            </a:r>
            <a:r>
              <a:rPr lang="en-US" dirty="0" smtClean="0">
                <a:solidFill>
                  <a:srgbClr val="002060"/>
                </a:solidFill>
              </a:rPr>
              <a:t>possibilities, the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strength </a:t>
            </a:r>
            <a:r>
              <a:rPr lang="en-US" dirty="0" smtClean="0">
                <a:solidFill>
                  <a:srgbClr val="002060"/>
                </a:solidFill>
              </a:rPr>
              <a:t>to face its </a:t>
            </a:r>
            <a:r>
              <a:rPr lang="en-US" dirty="0" smtClean="0">
                <a:solidFill>
                  <a:srgbClr val="002060"/>
                </a:solidFill>
              </a:rPr>
              <a:t>challenges and </a:t>
            </a:r>
            <a:r>
              <a:rPr lang="en-US" dirty="0" smtClean="0">
                <a:solidFill>
                  <a:srgbClr val="002060"/>
                </a:solidFill>
              </a:rPr>
              <a:t>the grace to </a:t>
            </a:r>
            <a:r>
              <a:rPr lang="en-US" dirty="0" smtClean="0">
                <a:solidFill>
                  <a:srgbClr val="002060"/>
                </a:solidFill>
              </a:rPr>
              <a:t>be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open </a:t>
            </a:r>
            <a:r>
              <a:rPr lang="en-US" dirty="0" smtClean="0">
                <a:solidFill>
                  <a:srgbClr val="002060"/>
                </a:solidFill>
              </a:rPr>
              <a:t>to its </a:t>
            </a:r>
            <a:r>
              <a:rPr lang="en-US" dirty="0" smtClean="0">
                <a:solidFill>
                  <a:srgbClr val="002060"/>
                </a:solidFill>
              </a:rPr>
              <a:t>promise.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Give </a:t>
            </a:r>
            <a:r>
              <a:rPr lang="en-US" dirty="0" smtClean="0">
                <a:solidFill>
                  <a:srgbClr val="002060"/>
                </a:solidFill>
              </a:rPr>
              <a:t>us your heart of love to do a </a:t>
            </a:r>
            <a:r>
              <a:rPr lang="en-US" dirty="0" err="1" smtClean="0">
                <a:solidFill>
                  <a:srgbClr val="002060"/>
                </a:solidFill>
              </a:rPr>
              <a:t>favour</a:t>
            </a:r>
            <a:r>
              <a:rPr lang="en-US" dirty="0" smtClean="0">
                <a:solidFill>
                  <a:srgbClr val="002060"/>
                </a:solidFill>
              </a:rPr>
              <a:t>, </a:t>
            </a:r>
            <a:r>
              <a:rPr lang="en-US" dirty="0" smtClean="0">
                <a:solidFill>
                  <a:srgbClr val="002060"/>
                </a:solidFill>
              </a:rPr>
              <a:t> speak a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kindness, offer </a:t>
            </a:r>
            <a:r>
              <a:rPr lang="en-US" dirty="0" smtClean="0">
                <a:solidFill>
                  <a:srgbClr val="002060"/>
                </a:solidFill>
              </a:rPr>
              <a:t>a hand, soothe a </a:t>
            </a:r>
            <a:r>
              <a:rPr lang="en-US" dirty="0" smtClean="0">
                <a:solidFill>
                  <a:srgbClr val="002060"/>
                </a:solidFill>
              </a:rPr>
              <a:t>hurt, celebrate </a:t>
            </a:r>
            <a:r>
              <a:rPr lang="en-US" dirty="0" smtClean="0">
                <a:solidFill>
                  <a:srgbClr val="002060"/>
                </a:solidFill>
              </a:rPr>
              <a:t>a joy, </a:t>
            </a:r>
            <a:r>
              <a:rPr lang="en-US" dirty="0" smtClean="0">
                <a:solidFill>
                  <a:srgbClr val="002060"/>
                </a:solidFill>
              </a:rPr>
              <a:t>share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 </a:t>
            </a:r>
            <a:r>
              <a:rPr lang="en-US" dirty="0" smtClean="0">
                <a:solidFill>
                  <a:srgbClr val="002060"/>
                </a:solidFill>
              </a:rPr>
              <a:t>sorrow, </a:t>
            </a:r>
            <a:r>
              <a:rPr lang="en-US" dirty="0" smtClean="0">
                <a:solidFill>
                  <a:srgbClr val="002060"/>
                </a:solidFill>
              </a:rPr>
              <a:t>and </a:t>
            </a:r>
            <a:r>
              <a:rPr lang="en-US" dirty="0" smtClean="0">
                <a:solidFill>
                  <a:srgbClr val="002060"/>
                </a:solidFill>
              </a:rPr>
              <a:t>in some small way give of </a:t>
            </a:r>
            <a:r>
              <a:rPr lang="en-US" dirty="0" smtClean="0">
                <a:solidFill>
                  <a:srgbClr val="002060"/>
                </a:solidFill>
              </a:rPr>
              <a:t>ourselves in love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to </a:t>
            </a:r>
            <a:r>
              <a:rPr lang="en-US" dirty="0" smtClean="0">
                <a:solidFill>
                  <a:srgbClr val="002060"/>
                </a:solidFill>
              </a:rPr>
              <a:t>others in your </a:t>
            </a:r>
            <a:r>
              <a:rPr lang="en-US" dirty="0" smtClean="0">
                <a:solidFill>
                  <a:srgbClr val="002060"/>
                </a:solidFill>
              </a:rPr>
              <a:t>name. </a:t>
            </a:r>
            <a:r>
              <a:rPr lang="en-US" b="1" dirty="0" smtClean="0">
                <a:solidFill>
                  <a:srgbClr val="002060"/>
                </a:solidFill>
              </a:rPr>
              <a:t>Amen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a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2928934"/>
            <a:ext cx="4714868" cy="3714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worship means to give praise, to show love, to honour and to communicate one’s faith.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People can worship privately or publicly.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Private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Prayer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Devotion</a:t>
            </a:r>
            <a:endParaRPr lang="en-US" dirty="0"/>
          </a:p>
        </p:txBody>
      </p:sp>
      <p:pic>
        <p:nvPicPr>
          <p:cNvPr id="4" name="Picture 3" descr="kid and dog pr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571612"/>
            <a:ext cx="4114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by_Bapt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290"/>
            <a:ext cx="2542986" cy="378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Rites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Rituals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Pilgrimage</a:t>
            </a:r>
            <a:endParaRPr lang="en-US" dirty="0"/>
          </a:p>
        </p:txBody>
      </p:sp>
      <p:pic>
        <p:nvPicPr>
          <p:cNvPr id="5" name="Picture 4" descr="pilgr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4071942"/>
            <a:ext cx="3600450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Gospel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Gospel Music is a way of worship. People sing and dance to praise and worship God.</a:t>
            </a:r>
            <a:endParaRPr lang="en-US" dirty="0"/>
          </a:p>
        </p:txBody>
      </p:sp>
      <p:pic>
        <p:nvPicPr>
          <p:cNvPr id="4" name="Picture 3" descr="Dublin_Gospel_Choir_0-med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80360"/>
            <a:ext cx="7429552" cy="3763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09160"/>
          </a:xfrm>
        </p:spPr>
        <p:txBody>
          <a:bodyPr/>
          <a:lstStyle/>
          <a:p>
            <a:r>
              <a:rPr lang="en-GB" dirty="0" smtClean="0"/>
              <a:t>A series of actions carried out in a set way. Religious rituals are usually repeated regularly by the faith community to express the relationship between God and the community.</a:t>
            </a:r>
          </a:p>
          <a:p>
            <a:endParaRPr lang="en-GB" dirty="0" smtClean="0"/>
          </a:p>
          <a:p>
            <a:r>
              <a:rPr lang="en-GB" dirty="0" smtClean="0"/>
              <a:t>Religious ritual calls for participation and communicate with God in a meaningful way.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Religious Rituals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Physical Movements, actions and gestures</a:t>
            </a:r>
          </a:p>
          <a:p>
            <a:r>
              <a:rPr lang="en-GB" dirty="0" smtClean="0"/>
              <a:t>Connection with special events and times of significance.</a:t>
            </a:r>
          </a:p>
          <a:p>
            <a:r>
              <a:rPr lang="en-GB" dirty="0" smtClean="0"/>
              <a:t>Words and actions are familiar to people.</a:t>
            </a:r>
          </a:p>
          <a:p>
            <a:r>
              <a:rPr lang="en-GB" dirty="0" smtClean="0"/>
              <a:t>Everyone participates.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ng%20giv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1633537"/>
            <a:ext cx="5286375" cy="3590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Rites of Passage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rite of passage celebrates a person moving through their life.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the Christian tradition, there are many rites of passage celebrated through the ritual of the sacraments.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Taking an ACTIVE part in an action or activity.</a:t>
            </a:r>
          </a:p>
          <a:p>
            <a:endParaRPr lang="en-GB" dirty="0" smtClean="0"/>
          </a:p>
          <a:p>
            <a:r>
              <a:rPr lang="en-GB" dirty="0" smtClean="0"/>
              <a:t>Christians are called to participate in the fullness of Church.</a:t>
            </a:r>
            <a:endParaRPr lang="en-US" dirty="0"/>
          </a:p>
        </p:txBody>
      </p:sp>
      <p:pic>
        <p:nvPicPr>
          <p:cNvPr id="4" name="Picture 3" descr="particia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857628"/>
            <a:ext cx="3333750" cy="22193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240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Worship</vt:lpstr>
      <vt:lpstr>Worship</vt:lpstr>
      <vt:lpstr>Private Worship</vt:lpstr>
      <vt:lpstr>Public Prayer</vt:lpstr>
      <vt:lpstr>Gospel Music</vt:lpstr>
      <vt:lpstr>Ritual</vt:lpstr>
      <vt:lpstr>Religious Rituals</vt:lpstr>
      <vt:lpstr>Rites of Passage</vt:lpstr>
      <vt:lpstr>Participation</vt:lpstr>
      <vt:lpstr>The Elements of Worship</vt:lpstr>
      <vt:lpstr>A Prayer for Everyday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</dc:title>
  <dc:creator> </dc:creator>
  <cp:lastModifiedBy> </cp:lastModifiedBy>
  <cp:revision>6</cp:revision>
  <dcterms:created xsi:type="dcterms:W3CDTF">2009-09-28T15:53:47Z</dcterms:created>
  <dcterms:modified xsi:type="dcterms:W3CDTF">2009-09-28T16:44:12Z</dcterms:modified>
</cp:coreProperties>
</file>