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PT Sans Narrow"/>
      <p:regular r:id="rId9"/>
      <p:bold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PTSansNarrow-bold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TSansNarrow-regular.fntdata"/><Relationship Id="rId14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3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0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599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599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Relationship Id="rId4" Type="http://schemas.openxmlformats.org/officeDocument/2006/relationships/image" Target="../media/image03.jpg"/><Relationship Id="rId5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truetube.co.uk/film/muslim-prayer" TargetMode="External"/><Relationship Id="rId4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2751600" y="3204600"/>
            <a:ext cx="3590399" cy="939599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600"/>
              <a:t>Prayer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2137250" y="3135264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>
                <a:solidFill>
                  <a:schemeClr val="accent4"/>
                </a:solidFill>
              </a:rPr>
              <a:t>Salah (Salat)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4"/>
                </a:solidFill>
              </a:rPr>
              <a:t>The 2nd Pilar of Islam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Pray?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565375"/>
            <a:ext cx="22214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</a:rPr>
              <a:t>Prayer is about keeping in touch with Allah.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00"/>
                </a:solidFill>
              </a:rPr>
              <a:t>It is a way to communicate with Allah.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6657000" y="997375"/>
            <a:ext cx="2486999" cy="3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FFFF00"/>
                </a:solidFill>
                <a:latin typeface="Open Sans"/>
                <a:ea typeface="Open Sans"/>
                <a:cs typeface="Open Sans"/>
                <a:sym typeface="Open Sans"/>
              </a:rPr>
              <a:t>The Qur’an says that Muslims must pray 5 times a day.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FFFF00"/>
                </a:solidFill>
                <a:latin typeface="Open Sans"/>
                <a:ea typeface="Open Sans"/>
                <a:cs typeface="Open Sans"/>
                <a:sym typeface="Open Sans"/>
              </a:rPr>
              <a:t>Praying gives Muslims special times during the day when they can be alone with Allah.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900"/>
                                        <p:tgtEl>
                                          <p:spTgt spid="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9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900"/>
                                        <p:tgtEl>
                                          <p:spTgt spid="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8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900"/>
                                        <p:tgtEl>
                                          <p:spTgt spid="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7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900"/>
                                        <p:tgtEl>
                                          <p:spTgt spid="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6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100"/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7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100"/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38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100"/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79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100"/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3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0" y="448775"/>
            <a:ext cx="2671800" cy="7073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This is a form of </a:t>
            </a:r>
            <a:r>
              <a:rPr b="1" lang="en" sz="1800">
                <a:solidFill>
                  <a:srgbClr val="FFFF00"/>
                </a:solidFill>
              </a:rPr>
              <a:t>prayer</a:t>
            </a:r>
            <a:r>
              <a:rPr lang="en" sz="1800">
                <a:solidFill>
                  <a:schemeClr val="lt1"/>
                </a:solidFill>
              </a:rPr>
              <a:t>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Muslims pray </a:t>
            </a:r>
            <a:r>
              <a:rPr b="1" lang="en" sz="1800">
                <a:solidFill>
                  <a:srgbClr val="FFFF00"/>
                </a:solidFill>
              </a:rPr>
              <a:t>5 times a day</a:t>
            </a:r>
            <a:r>
              <a:rPr lang="en" sz="1800">
                <a:solidFill>
                  <a:schemeClr val="lt1"/>
                </a:solidFill>
              </a:rPr>
              <a:t>: Morning, midday, afternoon, sunset and before going to bed.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Anyone</a:t>
            </a:r>
            <a:r>
              <a:rPr b="1" lang="en" sz="1800">
                <a:solidFill>
                  <a:srgbClr val="FFFF00"/>
                </a:solidFill>
              </a:rPr>
              <a:t> over 12 years of age</a:t>
            </a:r>
            <a:r>
              <a:rPr lang="en" sz="1800">
                <a:solidFill>
                  <a:schemeClr val="lt1"/>
                </a:solidFill>
              </a:rPr>
              <a:t> must pray at these times throughout the day.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Salah is a </a:t>
            </a:r>
            <a:r>
              <a:rPr b="1" lang="en" sz="1800">
                <a:solidFill>
                  <a:srgbClr val="FFFF00"/>
                </a:solidFill>
              </a:rPr>
              <a:t>ritual</a:t>
            </a:r>
            <a:r>
              <a:rPr lang="en" sz="1800">
                <a:solidFill>
                  <a:schemeClr val="lt1"/>
                </a:solidFill>
              </a:rPr>
              <a:t> that can be done alone, with people or in a Mosque. 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1266175"/>
            <a:ext cx="1848700" cy="152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5138" y="1264862"/>
            <a:ext cx="1846011" cy="152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65500" y="2906387"/>
            <a:ext cx="2733675" cy="1666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Salah (Salat)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700"/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7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700"/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4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700"/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1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700"/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3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Video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Link: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3000" u="sng">
                <a:solidFill>
                  <a:schemeClr val="lt1"/>
                </a:solidFill>
                <a:hlinkClick r:id="rId3"/>
              </a:rPr>
              <a:t>Muslim Prayer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chemeClr val="lt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chemeClr val="lt1"/>
              </a:solidFill>
            </a:endParaRPr>
          </a:p>
        </p:txBody>
      </p:sp>
      <p:pic>
        <p:nvPicPr>
          <p:cNvPr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46750" y="1266175"/>
            <a:ext cx="4762500" cy="316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