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Amatic SC"/>
      <p:regular r:id="rId16"/>
      <p:bold r:id="rId17"/>
    </p:embeddedFont>
    <p:embeddedFont>
      <p:font typeface="Permanent Marker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PermanentMarker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jpg"/><Relationship Id="rId4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jpg"/><Relationship Id="rId4" Type="http://schemas.openxmlformats.org/officeDocument/2006/relationships/hyperlink" Target="http://youtube.com/v/WEgp2_Rcc80" TargetMode="External"/><Relationship Id="rId5" Type="http://schemas.openxmlformats.org/officeDocument/2006/relationships/image" Target="../media/image0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the earth from space and hands"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163300"/>
            <a:ext cx="9144000" cy="53067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1306350" y="-163300"/>
            <a:ext cx="6717900" cy="78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Stewardship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600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600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600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</a:rPr>
              <a:t>Care for the Earth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ctrTitle"/>
          </p:nvPr>
        </p:nvSpPr>
        <p:spPr>
          <a:xfrm>
            <a:off x="311708" y="53715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Christians believes it is our duty to look after this gift, our home, planet Earth. </a:t>
            </a:r>
          </a:p>
        </p:txBody>
      </p:sp>
      <p:pic>
        <p:nvPicPr>
          <p:cNvPr descr="Image result for look after the environment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98675"/>
            <a:ext cx="9144000" cy="234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8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7925" y="0"/>
            <a:ext cx="454607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type="title"/>
          </p:nvPr>
        </p:nvSpPr>
        <p:spPr>
          <a:xfrm>
            <a:off x="265500" y="559050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will we learn?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265500" y="2041350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We will be able to show how religious moral vision can influence decisions on the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key words" id="69" name="Shape 69"/>
          <p:cNvPicPr preferRelativeResize="0"/>
          <p:nvPr/>
        </p:nvPicPr>
        <p:blipFill>
          <a:blip r:embed="rId3">
            <a:alphaModFix amt="61000"/>
          </a:blip>
          <a:stretch>
            <a:fillRect/>
          </a:stretch>
        </p:blipFill>
        <p:spPr>
          <a:xfrm>
            <a:off x="6333925" y="172850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>
            <p:ph idx="1" type="body"/>
          </p:nvPr>
        </p:nvSpPr>
        <p:spPr>
          <a:xfrm>
            <a:off x="259875" y="344975"/>
            <a:ext cx="6256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★"/>
            </a:pPr>
            <a:r>
              <a:rPr b="1" lang="en" sz="3000">
                <a:solidFill>
                  <a:srgbClr val="FF0000"/>
                </a:solidFill>
              </a:rPr>
              <a:t>Respect:</a:t>
            </a:r>
            <a:r>
              <a:rPr lang="en" sz="3000">
                <a:solidFill>
                  <a:srgbClr val="000000"/>
                </a:solidFill>
              </a:rPr>
              <a:t> to have a high regard for someone or something, and to treat each others with great care. 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363000" y="2765675"/>
            <a:ext cx="7785300" cy="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Char char="★"/>
            </a:pPr>
            <a:r>
              <a:rPr b="1" lang="en" sz="3000">
                <a:solidFill>
                  <a:srgbClr val="38761D"/>
                </a:solidFill>
              </a:rPr>
              <a:t>Stewardship:</a:t>
            </a:r>
            <a:r>
              <a:rPr lang="en" sz="3000">
                <a:solidFill>
                  <a:srgbClr val="00FF00"/>
                </a:solidFill>
              </a:rPr>
              <a:t> </a:t>
            </a:r>
            <a:r>
              <a:rPr lang="en" sz="3000">
                <a:solidFill>
                  <a:schemeClr val="dk1"/>
                </a:solidFill>
              </a:rPr>
              <a:t>in religious terms this means the way people care for the Earth on behalf of God (because God created the world)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6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Steward? 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steward is like a caretaker who looks after someone else’s property. Stewardship in a religious sense is caring for the Earth on behalf of God.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People do not own the Earth, we are its caretakers.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4062100" y="288200"/>
            <a:ext cx="4614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In 1995 leaders of major world religions met in Japan to raise awareness about the need to care for and look after the environment.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The agreed that: 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It is our duty to care for the Earth.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The cause of environmental problems is greed.</a:t>
            </a:r>
          </a:p>
        </p:txBody>
      </p:sp>
      <p:pic>
        <p:nvPicPr>
          <p:cNvPr descr="Image result for look after the environment world religions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88922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>
            <p:ph type="title"/>
          </p:nvPr>
        </p:nvSpPr>
        <p:spPr>
          <a:xfrm>
            <a:off x="501300" y="182200"/>
            <a:ext cx="33009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</a:rPr>
              <a:t>World Religions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creation of the world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>
            <p:ph type="ctrTitle"/>
          </p:nvPr>
        </p:nvSpPr>
        <p:spPr>
          <a:xfrm>
            <a:off x="207975" y="138275"/>
            <a:ext cx="8520600" cy="1016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 Story of Creation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253250" y="1154975"/>
            <a:ext cx="6637500" cy="3717000"/>
          </a:xfrm>
          <a:prstGeom prst="rect">
            <a:avLst/>
          </a:prstGeom>
          <a:solidFill>
            <a:srgbClr val="6AA84F"/>
          </a:solidFill>
          <a:ln cap="flat" cmpd="sng" w="1143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1" lang="en" sz="48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The Bible Teaches that: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 b="1" sz="4800">
              <a:solidFill>
                <a:srgbClr val="FFFFFF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533400" lvl="0" marL="457200" rtl="0" algn="l">
              <a:spcBef>
                <a:spcPts val="0"/>
              </a:spcBef>
              <a:buClr>
                <a:srgbClr val="FFFFFF"/>
              </a:buClr>
              <a:buSzPct val="100000"/>
              <a:buFont typeface="Amatic SC"/>
              <a:buAutoNum type="arabicParenR"/>
            </a:pPr>
            <a:r>
              <a:rPr b="1" lang="en" sz="48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God created the earth </a:t>
            </a:r>
          </a:p>
          <a:p>
            <a:pPr indent="-533400" lvl="0" marL="457200" algn="l">
              <a:spcBef>
                <a:spcPts val="0"/>
              </a:spcBef>
              <a:buClr>
                <a:srgbClr val="FFFFFF"/>
              </a:buClr>
              <a:buSzPct val="100000"/>
              <a:buFont typeface="Amatic SC"/>
              <a:buAutoNum type="arabicParenR"/>
            </a:pPr>
            <a:r>
              <a:rPr b="1" lang="en" sz="48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God put humans on the earth to look after it.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reation of the world"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>
            <p:ph idx="1" type="subTitle"/>
          </p:nvPr>
        </p:nvSpPr>
        <p:spPr>
          <a:xfrm>
            <a:off x="311700" y="1227275"/>
            <a:ext cx="8520600" cy="3163200"/>
          </a:xfrm>
          <a:prstGeom prst="rect">
            <a:avLst/>
          </a:prstGeom>
          <a:solidFill>
            <a:srgbClr val="0000FF"/>
          </a:solidFill>
          <a:ln cap="flat" cmpd="sng" w="1143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Jews and Christians share the same story of creation.  This story can be found in chapter one of the Bible: </a:t>
            </a:r>
            <a:r>
              <a:rPr lang="en" sz="3600">
                <a:solidFill>
                  <a:srgbClr val="FFFF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Genesis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reation of the world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The 7 days of Creation as written in Genesis Chapter 1 Music: &quot;Woad to Ruin&quot; composed by Hans Zimmer for the King Arthur soundtrack Sources: stock footage and slides, genesis compilations, sound clips" id="106" name="Shape 106" title="Genesis Creation of the world Chapter 1">
            <a:hlinkClick r:id="rId4"/>
          </p:cNvPr>
          <p:cNvSpPr/>
          <p:nvPr/>
        </p:nvSpPr>
        <p:spPr>
          <a:xfrm>
            <a:off x="795125" y="380275"/>
            <a:ext cx="7346325" cy="4373225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creation of the world"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>
            <p:ph type="ctrTitle"/>
          </p:nvPr>
        </p:nvSpPr>
        <p:spPr>
          <a:xfrm>
            <a:off x="311700" y="190125"/>
            <a:ext cx="8520600" cy="1054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2CC"/>
                </a:solidFill>
              </a:rPr>
              <a:t>Called to protect</a:t>
            </a:r>
          </a:p>
        </p:txBody>
      </p:sp>
      <p:sp>
        <p:nvSpPr>
          <p:cNvPr id="113" name="Shape 113"/>
          <p:cNvSpPr txBox="1"/>
          <p:nvPr>
            <p:ph idx="1" type="subTitle"/>
          </p:nvPr>
        </p:nvSpPr>
        <p:spPr>
          <a:xfrm>
            <a:off x="311700" y="1503825"/>
            <a:ext cx="8520600" cy="30078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 idea of stewardship came from Genesis when God told </a:t>
            </a:r>
            <a:r>
              <a:rPr b="1" lang="en">
                <a:solidFill>
                  <a:srgbClr val="6AA84F"/>
                </a:solidFill>
              </a:rPr>
              <a:t>Adam and Eve to look after and protect the Garden of Eden</a:t>
            </a:r>
            <a:r>
              <a:rPr b="1" lang="en">
                <a:solidFill>
                  <a:srgbClr val="000000"/>
                </a:solidFill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 Earth is on </a:t>
            </a:r>
            <a:r>
              <a:rPr b="1" lang="en">
                <a:solidFill>
                  <a:srgbClr val="6AA84F"/>
                </a:solidFill>
              </a:rPr>
              <a:t>loan</a:t>
            </a:r>
            <a:r>
              <a:rPr lang="en">
                <a:solidFill>
                  <a:srgbClr val="000000"/>
                </a:solidFill>
              </a:rPr>
              <a:t> to us, it does not belong to us, it is a </a:t>
            </a:r>
            <a:r>
              <a:rPr b="1" lang="en">
                <a:solidFill>
                  <a:srgbClr val="6AA84F"/>
                </a:solidFill>
              </a:rPr>
              <a:t>gift from God</a:t>
            </a:r>
            <a:r>
              <a:rPr lang="en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3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3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3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